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  <p:sldMasterId id="2147484332" r:id="rId2"/>
    <p:sldMasterId id="2147484356" r:id="rId3"/>
  </p:sldMasterIdLst>
  <p:notesMasterIdLst>
    <p:notesMasterId r:id="rId29"/>
  </p:notesMasterIdLst>
  <p:handoutMasterIdLst>
    <p:handoutMasterId r:id="rId30"/>
  </p:handoutMasterIdLst>
  <p:sldIdLst>
    <p:sldId id="268" r:id="rId4"/>
    <p:sldId id="263" r:id="rId5"/>
    <p:sldId id="286" r:id="rId6"/>
    <p:sldId id="281" r:id="rId7"/>
    <p:sldId id="284" r:id="rId8"/>
    <p:sldId id="279" r:id="rId9"/>
    <p:sldId id="267" r:id="rId10"/>
    <p:sldId id="283" r:id="rId11"/>
    <p:sldId id="282" r:id="rId12"/>
    <p:sldId id="288" r:id="rId13"/>
    <p:sldId id="289" r:id="rId14"/>
    <p:sldId id="257" r:id="rId15"/>
    <p:sldId id="264" r:id="rId16"/>
    <p:sldId id="291" r:id="rId17"/>
    <p:sldId id="295" r:id="rId18"/>
    <p:sldId id="293" r:id="rId19"/>
    <p:sldId id="294" r:id="rId20"/>
    <p:sldId id="296" r:id="rId21"/>
    <p:sldId id="297" r:id="rId22"/>
    <p:sldId id="259" r:id="rId23"/>
    <p:sldId id="298" r:id="rId24"/>
    <p:sldId id="300" r:id="rId25"/>
    <p:sldId id="299" r:id="rId26"/>
    <p:sldId id="301" r:id="rId27"/>
    <p:sldId id="265" r:id="rId28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AF7CA2-ADD4-4BEB-B0B1-BB458218C58C}" type="doc">
      <dgm:prSet loTypeId="urn:microsoft.com/office/officeart/2005/8/layout/cycle8" loCatId="cycle" qsTypeId="urn:microsoft.com/office/officeart/2005/8/quickstyle/simple1" qsCatId="simple" csTypeId="urn:microsoft.com/office/officeart/2005/8/colors/colorful1" csCatId="colorful" phldr="1"/>
      <dgm:spPr/>
    </dgm:pt>
    <dgm:pt modelId="{896FF0E2-88E6-4327-AD8C-F3958524B0CA}">
      <dgm:prSet phldrT="[テキスト]" custT="1"/>
      <dgm:spPr/>
      <dgm:t>
        <a:bodyPr/>
        <a:lstStyle/>
        <a:p>
          <a:r>
            <a:rPr kumimoji="1" lang="ja-JP" altLang="en-US" sz="3600" baseline="0" dirty="0" smtClean="0"/>
            <a:t>伝え方</a:t>
          </a:r>
          <a:endParaRPr kumimoji="1" lang="ja-JP" altLang="en-US" sz="3600" baseline="0" dirty="0"/>
        </a:p>
      </dgm:t>
    </dgm:pt>
    <dgm:pt modelId="{2D9D61AF-4D41-4BAD-AFAF-D9A01AB39E80}" type="parTrans" cxnId="{9EB34BC2-D554-40AF-B90B-B8FC334BA670}">
      <dgm:prSet/>
      <dgm:spPr/>
      <dgm:t>
        <a:bodyPr/>
        <a:lstStyle/>
        <a:p>
          <a:endParaRPr kumimoji="1" lang="ja-JP" altLang="en-US"/>
        </a:p>
      </dgm:t>
    </dgm:pt>
    <dgm:pt modelId="{2DE7A554-680C-4463-88C3-00CF06CBE3D1}" type="sibTrans" cxnId="{9EB34BC2-D554-40AF-B90B-B8FC334BA670}">
      <dgm:prSet/>
      <dgm:spPr/>
      <dgm:t>
        <a:bodyPr/>
        <a:lstStyle/>
        <a:p>
          <a:endParaRPr kumimoji="1" lang="ja-JP" altLang="en-US"/>
        </a:p>
      </dgm:t>
    </dgm:pt>
    <dgm:pt modelId="{036C1F20-3B5A-45AA-8C80-EEBD18E1CF0C}">
      <dgm:prSet phldrT="[テキスト]" custT="1"/>
      <dgm:spPr/>
      <dgm:t>
        <a:bodyPr/>
        <a:lstStyle/>
        <a:p>
          <a:r>
            <a:rPr kumimoji="1" lang="ja-JP" altLang="en-US" sz="4000" dirty="0" smtClean="0"/>
            <a:t>話し方</a:t>
          </a:r>
          <a:endParaRPr kumimoji="1" lang="ja-JP" altLang="en-US" sz="4000" dirty="0"/>
        </a:p>
      </dgm:t>
    </dgm:pt>
    <dgm:pt modelId="{19738061-CA2C-40BE-A12B-BA25687D06E9}" type="parTrans" cxnId="{DFCD0868-2E26-4CAC-AE01-DDCDF310C436}">
      <dgm:prSet/>
      <dgm:spPr/>
      <dgm:t>
        <a:bodyPr/>
        <a:lstStyle/>
        <a:p>
          <a:endParaRPr kumimoji="1" lang="ja-JP" altLang="en-US"/>
        </a:p>
      </dgm:t>
    </dgm:pt>
    <dgm:pt modelId="{6131B3DE-8B98-4835-B3B7-02CD82FA73B1}" type="sibTrans" cxnId="{DFCD0868-2E26-4CAC-AE01-DDCDF310C436}">
      <dgm:prSet/>
      <dgm:spPr/>
      <dgm:t>
        <a:bodyPr/>
        <a:lstStyle/>
        <a:p>
          <a:endParaRPr kumimoji="1" lang="ja-JP" altLang="en-US"/>
        </a:p>
      </dgm:t>
    </dgm:pt>
    <dgm:pt modelId="{83D68B82-F46E-48AA-9E17-15A910C7938F}">
      <dgm:prSet phldrT="[テキスト]" custT="1"/>
      <dgm:spPr/>
      <dgm:t>
        <a:bodyPr/>
        <a:lstStyle/>
        <a:p>
          <a:r>
            <a:rPr kumimoji="1" lang="ja-JP" altLang="en-US" sz="4000" dirty="0" smtClean="0"/>
            <a:t>内容</a:t>
          </a:r>
          <a:endParaRPr kumimoji="1" lang="ja-JP" altLang="en-US" sz="4000" dirty="0"/>
        </a:p>
      </dgm:t>
    </dgm:pt>
    <dgm:pt modelId="{244A3E28-3711-4D91-818B-BD9BDF08E0CC}" type="parTrans" cxnId="{BEF8F1BE-487F-4E21-9FA3-901D66FA49CC}">
      <dgm:prSet/>
      <dgm:spPr/>
      <dgm:t>
        <a:bodyPr/>
        <a:lstStyle/>
        <a:p>
          <a:endParaRPr kumimoji="1" lang="ja-JP" altLang="en-US"/>
        </a:p>
      </dgm:t>
    </dgm:pt>
    <dgm:pt modelId="{A823B94D-2D52-45D4-BFC2-398A5457EC8F}" type="sibTrans" cxnId="{BEF8F1BE-487F-4E21-9FA3-901D66FA49CC}">
      <dgm:prSet/>
      <dgm:spPr/>
      <dgm:t>
        <a:bodyPr/>
        <a:lstStyle/>
        <a:p>
          <a:endParaRPr kumimoji="1" lang="ja-JP" altLang="en-US"/>
        </a:p>
      </dgm:t>
    </dgm:pt>
    <dgm:pt modelId="{3C779EB4-ADDC-4BD7-A802-6B7FB1E2EE2B}" type="pres">
      <dgm:prSet presAssocID="{80AF7CA2-ADD4-4BEB-B0B1-BB458218C58C}" presName="compositeShape" presStyleCnt="0">
        <dgm:presLayoutVars>
          <dgm:chMax val="7"/>
          <dgm:dir/>
          <dgm:resizeHandles val="exact"/>
        </dgm:presLayoutVars>
      </dgm:prSet>
      <dgm:spPr/>
    </dgm:pt>
    <dgm:pt modelId="{13B1E34C-F4A0-4C11-A0A2-FC0463B5B2E4}" type="pres">
      <dgm:prSet presAssocID="{80AF7CA2-ADD4-4BEB-B0B1-BB458218C58C}" presName="wedge1" presStyleLbl="node1" presStyleIdx="0" presStyleCnt="3" custScaleX="104897"/>
      <dgm:spPr/>
      <dgm:t>
        <a:bodyPr/>
        <a:lstStyle/>
        <a:p>
          <a:endParaRPr kumimoji="1" lang="ja-JP" altLang="en-US"/>
        </a:p>
      </dgm:t>
    </dgm:pt>
    <dgm:pt modelId="{8DABF99E-32A5-4AEE-A4FA-96C22DA0266E}" type="pres">
      <dgm:prSet presAssocID="{80AF7CA2-ADD4-4BEB-B0B1-BB458218C58C}" presName="dummy1a" presStyleCnt="0"/>
      <dgm:spPr/>
    </dgm:pt>
    <dgm:pt modelId="{C7F858C5-52A5-406C-AF51-BCF6A128A9A0}" type="pres">
      <dgm:prSet presAssocID="{80AF7CA2-ADD4-4BEB-B0B1-BB458218C58C}" presName="dummy1b" presStyleCnt="0"/>
      <dgm:spPr/>
    </dgm:pt>
    <dgm:pt modelId="{4B6BEFD2-6F22-4307-9170-AA141032A296}" type="pres">
      <dgm:prSet presAssocID="{80AF7CA2-ADD4-4BEB-B0B1-BB458218C58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F239BD-20EC-43D1-84A4-971FDB0D09A7}" type="pres">
      <dgm:prSet presAssocID="{80AF7CA2-ADD4-4BEB-B0B1-BB458218C58C}" presName="wedge2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20BBA44F-A074-4A12-988B-88691A24CB1E}" type="pres">
      <dgm:prSet presAssocID="{80AF7CA2-ADD4-4BEB-B0B1-BB458218C58C}" presName="dummy2a" presStyleCnt="0"/>
      <dgm:spPr/>
    </dgm:pt>
    <dgm:pt modelId="{FE87B7B0-E07B-4676-B923-A656CB68277D}" type="pres">
      <dgm:prSet presAssocID="{80AF7CA2-ADD4-4BEB-B0B1-BB458218C58C}" presName="dummy2b" presStyleCnt="0"/>
      <dgm:spPr/>
    </dgm:pt>
    <dgm:pt modelId="{51AE52F7-B3D1-4006-8085-76962B0CCD9D}" type="pres">
      <dgm:prSet presAssocID="{80AF7CA2-ADD4-4BEB-B0B1-BB458218C58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1E7CCF-3754-4A7C-9640-D77CC5F48255}" type="pres">
      <dgm:prSet presAssocID="{80AF7CA2-ADD4-4BEB-B0B1-BB458218C58C}" presName="wedge3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58F7A563-4C3D-431E-8EAC-F800992FB12A}" type="pres">
      <dgm:prSet presAssocID="{80AF7CA2-ADD4-4BEB-B0B1-BB458218C58C}" presName="dummy3a" presStyleCnt="0"/>
      <dgm:spPr/>
    </dgm:pt>
    <dgm:pt modelId="{B45FCE69-0913-4F59-9687-94CA9704F97A}" type="pres">
      <dgm:prSet presAssocID="{80AF7CA2-ADD4-4BEB-B0B1-BB458218C58C}" presName="dummy3b" presStyleCnt="0"/>
      <dgm:spPr/>
    </dgm:pt>
    <dgm:pt modelId="{A906390A-85DE-450E-A452-252FC5E05F54}" type="pres">
      <dgm:prSet presAssocID="{80AF7CA2-ADD4-4BEB-B0B1-BB458218C58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7C323E0-4EB9-4011-9691-BE36E27AD963}" type="pres">
      <dgm:prSet presAssocID="{2DE7A554-680C-4463-88C3-00CF06CBE3D1}" presName="arrowWedge1" presStyleLbl="fgSibTrans2D1" presStyleIdx="0" presStyleCnt="3"/>
      <dgm:spPr/>
    </dgm:pt>
    <dgm:pt modelId="{BE616A67-C93A-4CB6-A69F-F4E70B9DC6FD}" type="pres">
      <dgm:prSet presAssocID="{6131B3DE-8B98-4835-B3B7-02CD82FA73B1}" presName="arrowWedge2" presStyleLbl="fgSibTrans2D1" presStyleIdx="1" presStyleCnt="3"/>
      <dgm:spPr/>
    </dgm:pt>
    <dgm:pt modelId="{E7EBB581-2611-4872-8369-FCE5439F91AB}" type="pres">
      <dgm:prSet presAssocID="{A823B94D-2D52-45D4-BFC2-398A5457EC8F}" presName="arrowWedge3" presStyleLbl="fgSibTrans2D1" presStyleIdx="2" presStyleCnt="3" custScaleX="102871" custScaleY="99130"/>
      <dgm:spPr/>
    </dgm:pt>
  </dgm:ptLst>
  <dgm:cxnLst>
    <dgm:cxn modelId="{9EB34BC2-D554-40AF-B90B-B8FC334BA670}" srcId="{80AF7CA2-ADD4-4BEB-B0B1-BB458218C58C}" destId="{896FF0E2-88E6-4327-AD8C-F3958524B0CA}" srcOrd="0" destOrd="0" parTransId="{2D9D61AF-4D41-4BAD-AFAF-D9A01AB39E80}" sibTransId="{2DE7A554-680C-4463-88C3-00CF06CBE3D1}"/>
    <dgm:cxn modelId="{4CA24DF0-3BDD-4ED4-A359-401FED526A06}" type="presOf" srcId="{036C1F20-3B5A-45AA-8C80-EEBD18E1CF0C}" destId="{51AE52F7-B3D1-4006-8085-76962B0CCD9D}" srcOrd="1" destOrd="0" presId="urn:microsoft.com/office/officeart/2005/8/layout/cycle8"/>
    <dgm:cxn modelId="{0114ACAE-6DF5-444D-B00E-7EA2840070A9}" type="presOf" srcId="{83D68B82-F46E-48AA-9E17-15A910C7938F}" destId="{A906390A-85DE-450E-A452-252FC5E05F54}" srcOrd="1" destOrd="0" presId="urn:microsoft.com/office/officeart/2005/8/layout/cycle8"/>
    <dgm:cxn modelId="{17001951-D9D4-4A1E-B53B-604F7600B7B5}" type="presOf" srcId="{83D68B82-F46E-48AA-9E17-15A910C7938F}" destId="{641E7CCF-3754-4A7C-9640-D77CC5F48255}" srcOrd="0" destOrd="0" presId="urn:microsoft.com/office/officeart/2005/8/layout/cycle8"/>
    <dgm:cxn modelId="{912CD1BC-B264-4221-AF57-F76B3117396F}" type="presOf" srcId="{896FF0E2-88E6-4327-AD8C-F3958524B0CA}" destId="{4B6BEFD2-6F22-4307-9170-AA141032A296}" srcOrd="1" destOrd="0" presId="urn:microsoft.com/office/officeart/2005/8/layout/cycle8"/>
    <dgm:cxn modelId="{EF45E222-2342-4B2A-94B5-17A9DC867FD7}" type="presOf" srcId="{036C1F20-3B5A-45AA-8C80-EEBD18E1CF0C}" destId="{17F239BD-20EC-43D1-84A4-971FDB0D09A7}" srcOrd="0" destOrd="0" presId="urn:microsoft.com/office/officeart/2005/8/layout/cycle8"/>
    <dgm:cxn modelId="{8DF66F7F-3580-4A8A-A329-3428FDDA20A6}" type="presOf" srcId="{80AF7CA2-ADD4-4BEB-B0B1-BB458218C58C}" destId="{3C779EB4-ADDC-4BD7-A802-6B7FB1E2EE2B}" srcOrd="0" destOrd="0" presId="urn:microsoft.com/office/officeart/2005/8/layout/cycle8"/>
    <dgm:cxn modelId="{AF94BEEA-09CB-453F-99D4-FA3CC7C3754F}" type="presOf" srcId="{896FF0E2-88E6-4327-AD8C-F3958524B0CA}" destId="{13B1E34C-F4A0-4C11-A0A2-FC0463B5B2E4}" srcOrd="0" destOrd="0" presId="urn:microsoft.com/office/officeart/2005/8/layout/cycle8"/>
    <dgm:cxn modelId="{DFCD0868-2E26-4CAC-AE01-DDCDF310C436}" srcId="{80AF7CA2-ADD4-4BEB-B0B1-BB458218C58C}" destId="{036C1F20-3B5A-45AA-8C80-EEBD18E1CF0C}" srcOrd="1" destOrd="0" parTransId="{19738061-CA2C-40BE-A12B-BA25687D06E9}" sibTransId="{6131B3DE-8B98-4835-B3B7-02CD82FA73B1}"/>
    <dgm:cxn modelId="{BEF8F1BE-487F-4E21-9FA3-901D66FA49CC}" srcId="{80AF7CA2-ADD4-4BEB-B0B1-BB458218C58C}" destId="{83D68B82-F46E-48AA-9E17-15A910C7938F}" srcOrd="2" destOrd="0" parTransId="{244A3E28-3711-4D91-818B-BD9BDF08E0CC}" sibTransId="{A823B94D-2D52-45D4-BFC2-398A5457EC8F}"/>
    <dgm:cxn modelId="{598CBFA8-8D84-49AF-BCAB-C9FFCBECD91A}" type="presParOf" srcId="{3C779EB4-ADDC-4BD7-A802-6B7FB1E2EE2B}" destId="{13B1E34C-F4A0-4C11-A0A2-FC0463B5B2E4}" srcOrd="0" destOrd="0" presId="urn:microsoft.com/office/officeart/2005/8/layout/cycle8"/>
    <dgm:cxn modelId="{412C8704-A777-4776-B268-B5B72D004516}" type="presParOf" srcId="{3C779EB4-ADDC-4BD7-A802-6B7FB1E2EE2B}" destId="{8DABF99E-32A5-4AEE-A4FA-96C22DA0266E}" srcOrd="1" destOrd="0" presId="urn:microsoft.com/office/officeart/2005/8/layout/cycle8"/>
    <dgm:cxn modelId="{D8B3A664-34E1-473A-92EA-867DBF58ECA9}" type="presParOf" srcId="{3C779EB4-ADDC-4BD7-A802-6B7FB1E2EE2B}" destId="{C7F858C5-52A5-406C-AF51-BCF6A128A9A0}" srcOrd="2" destOrd="0" presId="urn:microsoft.com/office/officeart/2005/8/layout/cycle8"/>
    <dgm:cxn modelId="{DF8C8955-E605-4E91-9313-FC8E3BE16021}" type="presParOf" srcId="{3C779EB4-ADDC-4BD7-A802-6B7FB1E2EE2B}" destId="{4B6BEFD2-6F22-4307-9170-AA141032A296}" srcOrd="3" destOrd="0" presId="urn:microsoft.com/office/officeart/2005/8/layout/cycle8"/>
    <dgm:cxn modelId="{017A4AAA-AB26-453F-A226-53F98A0A80D9}" type="presParOf" srcId="{3C779EB4-ADDC-4BD7-A802-6B7FB1E2EE2B}" destId="{17F239BD-20EC-43D1-84A4-971FDB0D09A7}" srcOrd="4" destOrd="0" presId="urn:microsoft.com/office/officeart/2005/8/layout/cycle8"/>
    <dgm:cxn modelId="{F17E702E-16A1-4AF6-ACBE-C2DFF820DFB8}" type="presParOf" srcId="{3C779EB4-ADDC-4BD7-A802-6B7FB1E2EE2B}" destId="{20BBA44F-A074-4A12-988B-88691A24CB1E}" srcOrd="5" destOrd="0" presId="urn:microsoft.com/office/officeart/2005/8/layout/cycle8"/>
    <dgm:cxn modelId="{0981A1CD-8A9E-451C-8C53-40D4EFBEBE01}" type="presParOf" srcId="{3C779EB4-ADDC-4BD7-A802-6B7FB1E2EE2B}" destId="{FE87B7B0-E07B-4676-B923-A656CB68277D}" srcOrd="6" destOrd="0" presId="urn:microsoft.com/office/officeart/2005/8/layout/cycle8"/>
    <dgm:cxn modelId="{7E0FF900-6957-4E18-976B-DE662D002FDE}" type="presParOf" srcId="{3C779EB4-ADDC-4BD7-A802-6B7FB1E2EE2B}" destId="{51AE52F7-B3D1-4006-8085-76962B0CCD9D}" srcOrd="7" destOrd="0" presId="urn:microsoft.com/office/officeart/2005/8/layout/cycle8"/>
    <dgm:cxn modelId="{C98C0BB0-C860-4790-AA1D-A703BFBDFB93}" type="presParOf" srcId="{3C779EB4-ADDC-4BD7-A802-6B7FB1E2EE2B}" destId="{641E7CCF-3754-4A7C-9640-D77CC5F48255}" srcOrd="8" destOrd="0" presId="urn:microsoft.com/office/officeart/2005/8/layout/cycle8"/>
    <dgm:cxn modelId="{7DAE0065-5B9C-4100-B536-9B26BBAAD13C}" type="presParOf" srcId="{3C779EB4-ADDC-4BD7-A802-6B7FB1E2EE2B}" destId="{58F7A563-4C3D-431E-8EAC-F800992FB12A}" srcOrd="9" destOrd="0" presId="urn:microsoft.com/office/officeart/2005/8/layout/cycle8"/>
    <dgm:cxn modelId="{6D9A6BC1-EBA1-475D-A638-7B7A980DC5FB}" type="presParOf" srcId="{3C779EB4-ADDC-4BD7-A802-6B7FB1E2EE2B}" destId="{B45FCE69-0913-4F59-9687-94CA9704F97A}" srcOrd="10" destOrd="0" presId="urn:microsoft.com/office/officeart/2005/8/layout/cycle8"/>
    <dgm:cxn modelId="{62826C50-8916-4D6D-806D-125312522681}" type="presParOf" srcId="{3C779EB4-ADDC-4BD7-A802-6B7FB1E2EE2B}" destId="{A906390A-85DE-450E-A452-252FC5E05F54}" srcOrd="11" destOrd="0" presId="urn:microsoft.com/office/officeart/2005/8/layout/cycle8"/>
    <dgm:cxn modelId="{A8C983A3-E123-47F1-A2E0-020C6128BBD3}" type="presParOf" srcId="{3C779EB4-ADDC-4BD7-A802-6B7FB1E2EE2B}" destId="{47C323E0-4EB9-4011-9691-BE36E27AD963}" srcOrd="12" destOrd="0" presId="urn:microsoft.com/office/officeart/2005/8/layout/cycle8"/>
    <dgm:cxn modelId="{32322A0C-0088-4E2D-914B-FED3FC605F9F}" type="presParOf" srcId="{3C779EB4-ADDC-4BD7-A802-6B7FB1E2EE2B}" destId="{BE616A67-C93A-4CB6-A69F-F4E70B9DC6FD}" srcOrd="13" destOrd="0" presId="urn:microsoft.com/office/officeart/2005/8/layout/cycle8"/>
    <dgm:cxn modelId="{4E22E062-59DC-46C0-8A41-F93FD33F8700}" type="presParOf" srcId="{3C779EB4-ADDC-4BD7-A802-6B7FB1E2EE2B}" destId="{E7EBB581-2611-4872-8369-FCE5439F91A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AF7CA2-ADD4-4BEB-B0B1-BB458218C58C}" type="doc">
      <dgm:prSet loTypeId="urn:microsoft.com/office/officeart/2005/8/layout/cycle8" loCatId="cycle" qsTypeId="urn:microsoft.com/office/officeart/2005/8/quickstyle/simple1" qsCatId="simple" csTypeId="urn:microsoft.com/office/officeart/2005/8/colors/colorful1" csCatId="colorful" phldr="1"/>
      <dgm:spPr/>
    </dgm:pt>
    <dgm:pt modelId="{896FF0E2-88E6-4327-AD8C-F3958524B0CA}">
      <dgm:prSet phldrT="[テキスト]" custT="1"/>
      <dgm:spPr/>
      <dgm:t>
        <a:bodyPr/>
        <a:lstStyle/>
        <a:p>
          <a:r>
            <a:rPr kumimoji="1" lang="ja-JP" altLang="en-US" sz="3600" baseline="0" dirty="0" smtClean="0"/>
            <a:t>伝え方</a:t>
          </a:r>
          <a:endParaRPr kumimoji="1" lang="ja-JP" altLang="en-US" sz="3600" baseline="0" dirty="0"/>
        </a:p>
      </dgm:t>
    </dgm:pt>
    <dgm:pt modelId="{2D9D61AF-4D41-4BAD-AFAF-D9A01AB39E80}" type="parTrans" cxnId="{9EB34BC2-D554-40AF-B90B-B8FC334BA670}">
      <dgm:prSet/>
      <dgm:spPr/>
      <dgm:t>
        <a:bodyPr/>
        <a:lstStyle/>
        <a:p>
          <a:endParaRPr kumimoji="1" lang="ja-JP" altLang="en-US"/>
        </a:p>
      </dgm:t>
    </dgm:pt>
    <dgm:pt modelId="{2DE7A554-680C-4463-88C3-00CF06CBE3D1}" type="sibTrans" cxnId="{9EB34BC2-D554-40AF-B90B-B8FC334BA670}">
      <dgm:prSet/>
      <dgm:spPr/>
      <dgm:t>
        <a:bodyPr/>
        <a:lstStyle/>
        <a:p>
          <a:endParaRPr kumimoji="1" lang="ja-JP" altLang="en-US"/>
        </a:p>
      </dgm:t>
    </dgm:pt>
    <dgm:pt modelId="{036C1F20-3B5A-45AA-8C80-EEBD18E1CF0C}">
      <dgm:prSet phldrT="[テキスト]" custT="1"/>
      <dgm:spPr/>
      <dgm:t>
        <a:bodyPr/>
        <a:lstStyle/>
        <a:p>
          <a:r>
            <a:rPr kumimoji="1" lang="ja-JP" altLang="en-US" sz="4000" dirty="0" smtClean="0"/>
            <a:t>話し方</a:t>
          </a:r>
          <a:endParaRPr kumimoji="1" lang="ja-JP" altLang="en-US" sz="4000" dirty="0"/>
        </a:p>
      </dgm:t>
    </dgm:pt>
    <dgm:pt modelId="{19738061-CA2C-40BE-A12B-BA25687D06E9}" type="parTrans" cxnId="{DFCD0868-2E26-4CAC-AE01-DDCDF310C436}">
      <dgm:prSet/>
      <dgm:spPr/>
      <dgm:t>
        <a:bodyPr/>
        <a:lstStyle/>
        <a:p>
          <a:endParaRPr kumimoji="1" lang="ja-JP" altLang="en-US"/>
        </a:p>
      </dgm:t>
    </dgm:pt>
    <dgm:pt modelId="{6131B3DE-8B98-4835-B3B7-02CD82FA73B1}" type="sibTrans" cxnId="{DFCD0868-2E26-4CAC-AE01-DDCDF310C436}">
      <dgm:prSet/>
      <dgm:spPr/>
      <dgm:t>
        <a:bodyPr/>
        <a:lstStyle/>
        <a:p>
          <a:endParaRPr kumimoji="1" lang="ja-JP" altLang="en-US"/>
        </a:p>
      </dgm:t>
    </dgm:pt>
    <dgm:pt modelId="{83D68B82-F46E-48AA-9E17-15A910C7938F}">
      <dgm:prSet phldrT="[テキスト]" custT="1"/>
      <dgm:spPr/>
      <dgm:t>
        <a:bodyPr/>
        <a:lstStyle/>
        <a:p>
          <a:r>
            <a:rPr kumimoji="1" lang="ja-JP" altLang="en-US" sz="4000" dirty="0" smtClean="0"/>
            <a:t>内容</a:t>
          </a:r>
          <a:endParaRPr kumimoji="1" lang="ja-JP" altLang="en-US" sz="4000" dirty="0"/>
        </a:p>
      </dgm:t>
    </dgm:pt>
    <dgm:pt modelId="{244A3E28-3711-4D91-818B-BD9BDF08E0CC}" type="parTrans" cxnId="{BEF8F1BE-487F-4E21-9FA3-901D66FA49CC}">
      <dgm:prSet/>
      <dgm:spPr/>
      <dgm:t>
        <a:bodyPr/>
        <a:lstStyle/>
        <a:p>
          <a:endParaRPr kumimoji="1" lang="ja-JP" altLang="en-US"/>
        </a:p>
      </dgm:t>
    </dgm:pt>
    <dgm:pt modelId="{A823B94D-2D52-45D4-BFC2-398A5457EC8F}" type="sibTrans" cxnId="{BEF8F1BE-487F-4E21-9FA3-901D66FA49CC}">
      <dgm:prSet/>
      <dgm:spPr/>
      <dgm:t>
        <a:bodyPr/>
        <a:lstStyle/>
        <a:p>
          <a:endParaRPr kumimoji="1" lang="ja-JP" altLang="en-US"/>
        </a:p>
      </dgm:t>
    </dgm:pt>
    <dgm:pt modelId="{3C779EB4-ADDC-4BD7-A802-6B7FB1E2EE2B}" type="pres">
      <dgm:prSet presAssocID="{80AF7CA2-ADD4-4BEB-B0B1-BB458218C58C}" presName="compositeShape" presStyleCnt="0">
        <dgm:presLayoutVars>
          <dgm:chMax val="7"/>
          <dgm:dir/>
          <dgm:resizeHandles val="exact"/>
        </dgm:presLayoutVars>
      </dgm:prSet>
      <dgm:spPr/>
    </dgm:pt>
    <dgm:pt modelId="{13B1E34C-F4A0-4C11-A0A2-FC0463B5B2E4}" type="pres">
      <dgm:prSet presAssocID="{80AF7CA2-ADD4-4BEB-B0B1-BB458218C58C}" presName="wedge1" presStyleLbl="node1" presStyleIdx="0" presStyleCnt="3" custScaleX="104897" custLinFactNeighborX="-2750" custLinFactNeighborY="-1103"/>
      <dgm:spPr/>
      <dgm:t>
        <a:bodyPr/>
        <a:lstStyle/>
        <a:p>
          <a:endParaRPr kumimoji="1" lang="ja-JP" altLang="en-US"/>
        </a:p>
      </dgm:t>
    </dgm:pt>
    <dgm:pt modelId="{8DABF99E-32A5-4AEE-A4FA-96C22DA0266E}" type="pres">
      <dgm:prSet presAssocID="{80AF7CA2-ADD4-4BEB-B0B1-BB458218C58C}" presName="dummy1a" presStyleCnt="0"/>
      <dgm:spPr/>
    </dgm:pt>
    <dgm:pt modelId="{C7F858C5-52A5-406C-AF51-BCF6A128A9A0}" type="pres">
      <dgm:prSet presAssocID="{80AF7CA2-ADD4-4BEB-B0B1-BB458218C58C}" presName="dummy1b" presStyleCnt="0"/>
      <dgm:spPr/>
    </dgm:pt>
    <dgm:pt modelId="{4B6BEFD2-6F22-4307-9170-AA141032A296}" type="pres">
      <dgm:prSet presAssocID="{80AF7CA2-ADD4-4BEB-B0B1-BB458218C58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F239BD-20EC-43D1-84A4-971FDB0D09A7}" type="pres">
      <dgm:prSet presAssocID="{80AF7CA2-ADD4-4BEB-B0B1-BB458218C58C}" presName="wedge2" presStyleLbl="node1" presStyleIdx="1" presStyleCnt="3" custLinFactNeighborX="-1292" custLinFactNeighborY="-4674"/>
      <dgm:spPr/>
      <dgm:t>
        <a:bodyPr/>
        <a:lstStyle/>
        <a:p>
          <a:endParaRPr kumimoji="1" lang="ja-JP" altLang="en-US"/>
        </a:p>
      </dgm:t>
    </dgm:pt>
    <dgm:pt modelId="{20BBA44F-A074-4A12-988B-88691A24CB1E}" type="pres">
      <dgm:prSet presAssocID="{80AF7CA2-ADD4-4BEB-B0B1-BB458218C58C}" presName="dummy2a" presStyleCnt="0"/>
      <dgm:spPr/>
    </dgm:pt>
    <dgm:pt modelId="{FE87B7B0-E07B-4676-B923-A656CB68277D}" type="pres">
      <dgm:prSet presAssocID="{80AF7CA2-ADD4-4BEB-B0B1-BB458218C58C}" presName="dummy2b" presStyleCnt="0"/>
      <dgm:spPr/>
    </dgm:pt>
    <dgm:pt modelId="{51AE52F7-B3D1-4006-8085-76962B0CCD9D}" type="pres">
      <dgm:prSet presAssocID="{80AF7CA2-ADD4-4BEB-B0B1-BB458218C58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1E7CCF-3754-4A7C-9640-D77CC5F48255}" type="pres">
      <dgm:prSet presAssocID="{80AF7CA2-ADD4-4BEB-B0B1-BB458218C58C}" presName="wedge3" presStyleLbl="node1" presStyleIdx="2" presStyleCnt="3" custLinFactNeighborX="1494" custLinFactNeighborY="-1754"/>
      <dgm:spPr/>
      <dgm:t>
        <a:bodyPr/>
        <a:lstStyle/>
        <a:p>
          <a:endParaRPr kumimoji="1" lang="ja-JP" altLang="en-US"/>
        </a:p>
      </dgm:t>
    </dgm:pt>
    <dgm:pt modelId="{58F7A563-4C3D-431E-8EAC-F800992FB12A}" type="pres">
      <dgm:prSet presAssocID="{80AF7CA2-ADD4-4BEB-B0B1-BB458218C58C}" presName="dummy3a" presStyleCnt="0"/>
      <dgm:spPr/>
    </dgm:pt>
    <dgm:pt modelId="{B45FCE69-0913-4F59-9687-94CA9704F97A}" type="pres">
      <dgm:prSet presAssocID="{80AF7CA2-ADD4-4BEB-B0B1-BB458218C58C}" presName="dummy3b" presStyleCnt="0"/>
      <dgm:spPr/>
    </dgm:pt>
    <dgm:pt modelId="{A906390A-85DE-450E-A452-252FC5E05F54}" type="pres">
      <dgm:prSet presAssocID="{80AF7CA2-ADD4-4BEB-B0B1-BB458218C58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7C323E0-4EB9-4011-9691-BE36E27AD963}" type="pres">
      <dgm:prSet presAssocID="{2DE7A554-680C-4463-88C3-00CF06CBE3D1}" presName="arrowWedge1" presStyleLbl="fgSibTrans2D1" presStyleIdx="0" presStyleCnt="3" custLinFactNeighborX="-246" custLinFactNeighborY="338"/>
      <dgm:spPr/>
    </dgm:pt>
    <dgm:pt modelId="{BE616A67-C93A-4CB6-A69F-F4E70B9DC6FD}" type="pres">
      <dgm:prSet presAssocID="{6131B3DE-8B98-4835-B3B7-02CD82FA73B1}" presName="arrowWedge2" presStyleLbl="fgSibTrans2D1" presStyleIdx="1" presStyleCnt="3"/>
      <dgm:spPr/>
    </dgm:pt>
    <dgm:pt modelId="{E7EBB581-2611-4872-8369-FCE5439F91AB}" type="pres">
      <dgm:prSet presAssocID="{A823B94D-2D52-45D4-BFC2-398A5457EC8F}" presName="arrowWedge3" presStyleLbl="fgSibTrans2D1" presStyleIdx="2" presStyleCnt="3" custScaleX="102871" custScaleY="99130"/>
      <dgm:spPr/>
    </dgm:pt>
  </dgm:ptLst>
  <dgm:cxnLst>
    <dgm:cxn modelId="{7E3599CF-03E6-4E1C-A6C2-CE7AD25533C1}" type="presOf" srcId="{83D68B82-F46E-48AA-9E17-15A910C7938F}" destId="{A906390A-85DE-450E-A452-252FC5E05F54}" srcOrd="1" destOrd="0" presId="urn:microsoft.com/office/officeart/2005/8/layout/cycle8"/>
    <dgm:cxn modelId="{9EB34BC2-D554-40AF-B90B-B8FC334BA670}" srcId="{80AF7CA2-ADD4-4BEB-B0B1-BB458218C58C}" destId="{896FF0E2-88E6-4327-AD8C-F3958524B0CA}" srcOrd="0" destOrd="0" parTransId="{2D9D61AF-4D41-4BAD-AFAF-D9A01AB39E80}" sibTransId="{2DE7A554-680C-4463-88C3-00CF06CBE3D1}"/>
    <dgm:cxn modelId="{78AFF041-5F36-4F01-BB1D-395BBCE60B87}" type="presOf" srcId="{80AF7CA2-ADD4-4BEB-B0B1-BB458218C58C}" destId="{3C779EB4-ADDC-4BD7-A802-6B7FB1E2EE2B}" srcOrd="0" destOrd="0" presId="urn:microsoft.com/office/officeart/2005/8/layout/cycle8"/>
    <dgm:cxn modelId="{9B6504B3-D60D-49BF-933C-DE8AAB84AD04}" type="presOf" srcId="{036C1F20-3B5A-45AA-8C80-EEBD18E1CF0C}" destId="{51AE52F7-B3D1-4006-8085-76962B0CCD9D}" srcOrd="1" destOrd="0" presId="urn:microsoft.com/office/officeart/2005/8/layout/cycle8"/>
    <dgm:cxn modelId="{DFCD0868-2E26-4CAC-AE01-DDCDF310C436}" srcId="{80AF7CA2-ADD4-4BEB-B0B1-BB458218C58C}" destId="{036C1F20-3B5A-45AA-8C80-EEBD18E1CF0C}" srcOrd="1" destOrd="0" parTransId="{19738061-CA2C-40BE-A12B-BA25687D06E9}" sibTransId="{6131B3DE-8B98-4835-B3B7-02CD82FA73B1}"/>
    <dgm:cxn modelId="{BDC9AEB8-40BC-46A7-8067-7727890DE770}" type="presOf" srcId="{896FF0E2-88E6-4327-AD8C-F3958524B0CA}" destId="{4B6BEFD2-6F22-4307-9170-AA141032A296}" srcOrd="1" destOrd="0" presId="urn:microsoft.com/office/officeart/2005/8/layout/cycle8"/>
    <dgm:cxn modelId="{E7044CFD-E5D7-448F-BB6E-36B7743B4571}" type="presOf" srcId="{036C1F20-3B5A-45AA-8C80-EEBD18E1CF0C}" destId="{17F239BD-20EC-43D1-84A4-971FDB0D09A7}" srcOrd="0" destOrd="0" presId="urn:microsoft.com/office/officeart/2005/8/layout/cycle8"/>
    <dgm:cxn modelId="{BEF8F1BE-487F-4E21-9FA3-901D66FA49CC}" srcId="{80AF7CA2-ADD4-4BEB-B0B1-BB458218C58C}" destId="{83D68B82-F46E-48AA-9E17-15A910C7938F}" srcOrd="2" destOrd="0" parTransId="{244A3E28-3711-4D91-818B-BD9BDF08E0CC}" sibTransId="{A823B94D-2D52-45D4-BFC2-398A5457EC8F}"/>
    <dgm:cxn modelId="{E427A15F-CF69-4C85-AAB5-FE78A6C42CA8}" type="presOf" srcId="{83D68B82-F46E-48AA-9E17-15A910C7938F}" destId="{641E7CCF-3754-4A7C-9640-D77CC5F48255}" srcOrd="0" destOrd="0" presId="urn:microsoft.com/office/officeart/2005/8/layout/cycle8"/>
    <dgm:cxn modelId="{D5243142-0E53-4771-A929-D3F087812FFC}" type="presOf" srcId="{896FF0E2-88E6-4327-AD8C-F3958524B0CA}" destId="{13B1E34C-F4A0-4C11-A0A2-FC0463B5B2E4}" srcOrd="0" destOrd="0" presId="urn:microsoft.com/office/officeart/2005/8/layout/cycle8"/>
    <dgm:cxn modelId="{9B5EAEB1-A81B-414C-AF45-3351B05A5281}" type="presParOf" srcId="{3C779EB4-ADDC-4BD7-A802-6B7FB1E2EE2B}" destId="{13B1E34C-F4A0-4C11-A0A2-FC0463B5B2E4}" srcOrd="0" destOrd="0" presId="urn:microsoft.com/office/officeart/2005/8/layout/cycle8"/>
    <dgm:cxn modelId="{AF2D52BD-37EC-4C4D-A059-5170E412348D}" type="presParOf" srcId="{3C779EB4-ADDC-4BD7-A802-6B7FB1E2EE2B}" destId="{8DABF99E-32A5-4AEE-A4FA-96C22DA0266E}" srcOrd="1" destOrd="0" presId="urn:microsoft.com/office/officeart/2005/8/layout/cycle8"/>
    <dgm:cxn modelId="{F50E0AB2-860D-4E2D-84FF-4C08A3FF026E}" type="presParOf" srcId="{3C779EB4-ADDC-4BD7-A802-6B7FB1E2EE2B}" destId="{C7F858C5-52A5-406C-AF51-BCF6A128A9A0}" srcOrd="2" destOrd="0" presId="urn:microsoft.com/office/officeart/2005/8/layout/cycle8"/>
    <dgm:cxn modelId="{8DCAE2A8-A848-442C-9319-F18AE46106F6}" type="presParOf" srcId="{3C779EB4-ADDC-4BD7-A802-6B7FB1E2EE2B}" destId="{4B6BEFD2-6F22-4307-9170-AA141032A296}" srcOrd="3" destOrd="0" presId="urn:microsoft.com/office/officeart/2005/8/layout/cycle8"/>
    <dgm:cxn modelId="{DAE94527-541D-4B55-9386-30F758C92364}" type="presParOf" srcId="{3C779EB4-ADDC-4BD7-A802-6B7FB1E2EE2B}" destId="{17F239BD-20EC-43D1-84A4-971FDB0D09A7}" srcOrd="4" destOrd="0" presId="urn:microsoft.com/office/officeart/2005/8/layout/cycle8"/>
    <dgm:cxn modelId="{58CAFC32-C4AE-4659-A5E4-BB338D4D332F}" type="presParOf" srcId="{3C779EB4-ADDC-4BD7-A802-6B7FB1E2EE2B}" destId="{20BBA44F-A074-4A12-988B-88691A24CB1E}" srcOrd="5" destOrd="0" presId="urn:microsoft.com/office/officeart/2005/8/layout/cycle8"/>
    <dgm:cxn modelId="{7C13AE18-8E1B-45FA-B7A0-CFA0AFE47AAA}" type="presParOf" srcId="{3C779EB4-ADDC-4BD7-A802-6B7FB1E2EE2B}" destId="{FE87B7B0-E07B-4676-B923-A656CB68277D}" srcOrd="6" destOrd="0" presId="urn:microsoft.com/office/officeart/2005/8/layout/cycle8"/>
    <dgm:cxn modelId="{09B3850B-1997-4197-BCEE-E033A950A87A}" type="presParOf" srcId="{3C779EB4-ADDC-4BD7-A802-6B7FB1E2EE2B}" destId="{51AE52F7-B3D1-4006-8085-76962B0CCD9D}" srcOrd="7" destOrd="0" presId="urn:microsoft.com/office/officeart/2005/8/layout/cycle8"/>
    <dgm:cxn modelId="{E0DF3FCC-7828-442B-85E8-1EBCF9BC43BA}" type="presParOf" srcId="{3C779EB4-ADDC-4BD7-A802-6B7FB1E2EE2B}" destId="{641E7CCF-3754-4A7C-9640-D77CC5F48255}" srcOrd="8" destOrd="0" presId="urn:microsoft.com/office/officeart/2005/8/layout/cycle8"/>
    <dgm:cxn modelId="{48FB250B-91A2-42BC-93C9-D34A6F5FE76A}" type="presParOf" srcId="{3C779EB4-ADDC-4BD7-A802-6B7FB1E2EE2B}" destId="{58F7A563-4C3D-431E-8EAC-F800992FB12A}" srcOrd="9" destOrd="0" presId="urn:microsoft.com/office/officeart/2005/8/layout/cycle8"/>
    <dgm:cxn modelId="{904074DA-BE96-48D4-B13B-221B6C05DD1A}" type="presParOf" srcId="{3C779EB4-ADDC-4BD7-A802-6B7FB1E2EE2B}" destId="{B45FCE69-0913-4F59-9687-94CA9704F97A}" srcOrd="10" destOrd="0" presId="urn:microsoft.com/office/officeart/2005/8/layout/cycle8"/>
    <dgm:cxn modelId="{B823824B-876E-4AC5-9BB3-B4C9FF358FAA}" type="presParOf" srcId="{3C779EB4-ADDC-4BD7-A802-6B7FB1E2EE2B}" destId="{A906390A-85DE-450E-A452-252FC5E05F54}" srcOrd="11" destOrd="0" presId="urn:microsoft.com/office/officeart/2005/8/layout/cycle8"/>
    <dgm:cxn modelId="{48F2CFEF-A6E6-470A-AF3B-B43A7D2C16F9}" type="presParOf" srcId="{3C779EB4-ADDC-4BD7-A802-6B7FB1E2EE2B}" destId="{47C323E0-4EB9-4011-9691-BE36E27AD963}" srcOrd="12" destOrd="0" presId="urn:microsoft.com/office/officeart/2005/8/layout/cycle8"/>
    <dgm:cxn modelId="{E051B935-4D3F-476D-8802-82F215AF138C}" type="presParOf" srcId="{3C779EB4-ADDC-4BD7-A802-6B7FB1E2EE2B}" destId="{BE616A67-C93A-4CB6-A69F-F4E70B9DC6FD}" srcOrd="13" destOrd="0" presId="urn:microsoft.com/office/officeart/2005/8/layout/cycle8"/>
    <dgm:cxn modelId="{1F1C990D-555B-4BFF-94A9-9AEFD79FB6AC}" type="presParOf" srcId="{3C779EB4-ADDC-4BD7-A802-6B7FB1E2EE2B}" destId="{E7EBB581-2611-4872-8369-FCE5439F91A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8FBC4D-130A-4BD4-AC31-F475D38464C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B45EF53-5CFC-4E26-8602-0EF3F0C554C1}">
      <dgm:prSet phldrT="[テキスト]"/>
      <dgm:spPr/>
      <dgm:t>
        <a:bodyPr/>
        <a:lstStyle/>
        <a:p>
          <a:r>
            <a:rPr kumimoji="1" lang="ja-JP" altLang="en-US" dirty="0" smtClean="0"/>
            <a:t>視覚に訴える</a:t>
          </a:r>
          <a:endParaRPr kumimoji="1" lang="ja-JP" altLang="en-US" dirty="0"/>
        </a:p>
      </dgm:t>
    </dgm:pt>
    <dgm:pt modelId="{B1E135DE-BC26-4F1F-97F5-A72CCE9F85E9}" type="parTrans" cxnId="{9D42AFBA-95F9-4089-9658-52069E67FD31}">
      <dgm:prSet/>
      <dgm:spPr/>
      <dgm:t>
        <a:bodyPr/>
        <a:lstStyle/>
        <a:p>
          <a:endParaRPr kumimoji="1" lang="ja-JP" altLang="en-US"/>
        </a:p>
      </dgm:t>
    </dgm:pt>
    <dgm:pt modelId="{30E7D290-CA70-49AB-9ED5-78F45B227263}" type="sibTrans" cxnId="{9D42AFBA-95F9-4089-9658-52069E67FD31}">
      <dgm:prSet/>
      <dgm:spPr/>
      <dgm:t>
        <a:bodyPr/>
        <a:lstStyle/>
        <a:p>
          <a:endParaRPr kumimoji="1" lang="ja-JP" altLang="en-US"/>
        </a:p>
      </dgm:t>
    </dgm:pt>
    <dgm:pt modelId="{187A769C-A315-4FB7-B1B7-C87B02867A3B}">
      <dgm:prSet phldrT="[テキスト]"/>
      <dgm:spPr/>
      <dgm:t>
        <a:bodyPr/>
        <a:lstStyle/>
        <a:p>
          <a:r>
            <a:rPr kumimoji="1" lang="ja-JP" altLang="en-US" dirty="0" smtClean="0"/>
            <a:t>内容に連続性をもたせる</a:t>
          </a:r>
          <a:endParaRPr kumimoji="1" lang="ja-JP" altLang="en-US" dirty="0"/>
        </a:p>
      </dgm:t>
    </dgm:pt>
    <dgm:pt modelId="{6E1C22E6-E4B8-4C9C-B30D-35472CEB8532}" type="parTrans" cxnId="{AAC9759B-69D2-405F-A1B7-FEA841E4A356}">
      <dgm:prSet/>
      <dgm:spPr/>
      <dgm:t>
        <a:bodyPr/>
        <a:lstStyle/>
        <a:p>
          <a:endParaRPr kumimoji="1" lang="ja-JP" altLang="en-US"/>
        </a:p>
      </dgm:t>
    </dgm:pt>
    <dgm:pt modelId="{5B4E4DB4-D48A-4DB3-AF5C-ED80C09FFC10}" type="sibTrans" cxnId="{AAC9759B-69D2-405F-A1B7-FEA841E4A356}">
      <dgm:prSet/>
      <dgm:spPr/>
      <dgm:t>
        <a:bodyPr/>
        <a:lstStyle/>
        <a:p>
          <a:endParaRPr kumimoji="1" lang="ja-JP" altLang="en-US"/>
        </a:p>
      </dgm:t>
    </dgm:pt>
    <dgm:pt modelId="{C8EA1842-9C25-4C00-A533-A450CD7D5642}">
      <dgm:prSet/>
      <dgm:spPr/>
      <dgm:t>
        <a:bodyPr/>
        <a:lstStyle/>
        <a:p>
          <a:r>
            <a:rPr kumimoji="1" lang="ja-JP" altLang="en-US" dirty="0" smtClean="0"/>
            <a:t>テキスト</a:t>
          </a:r>
          <a:endParaRPr kumimoji="1" lang="ja-JP" altLang="en-US" dirty="0"/>
        </a:p>
      </dgm:t>
    </dgm:pt>
    <dgm:pt modelId="{8FF8C008-1183-4772-9C94-42CB707FF21F}" type="parTrans" cxnId="{6903CD85-969F-43F9-8B7E-F0571C4934CE}">
      <dgm:prSet/>
      <dgm:spPr/>
      <dgm:t>
        <a:bodyPr/>
        <a:lstStyle/>
        <a:p>
          <a:endParaRPr kumimoji="1" lang="ja-JP" altLang="en-US"/>
        </a:p>
      </dgm:t>
    </dgm:pt>
    <dgm:pt modelId="{879720CA-AE39-49F9-9749-9EEA188F4C0B}" type="sibTrans" cxnId="{6903CD85-969F-43F9-8B7E-F0571C4934CE}">
      <dgm:prSet/>
      <dgm:spPr/>
      <dgm:t>
        <a:bodyPr/>
        <a:lstStyle/>
        <a:p>
          <a:endParaRPr kumimoji="1" lang="ja-JP" altLang="en-US"/>
        </a:p>
      </dgm:t>
    </dgm:pt>
    <dgm:pt modelId="{57E657BC-99AC-4B6A-B20D-E19383422A1B}">
      <dgm:prSet/>
      <dgm:spPr/>
      <dgm:t>
        <a:bodyPr/>
        <a:lstStyle/>
        <a:p>
          <a:r>
            <a:rPr kumimoji="1" lang="ja-JP" altLang="en-US" dirty="0" smtClean="0"/>
            <a:t>アニメーション</a:t>
          </a:r>
          <a:endParaRPr kumimoji="1" lang="ja-JP" altLang="en-US" dirty="0"/>
        </a:p>
      </dgm:t>
    </dgm:pt>
    <dgm:pt modelId="{7955007B-370C-48FE-8189-26767D3DD293}" type="parTrans" cxnId="{2B90E42A-E680-404C-8621-18A5A8884B68}">
      <dgm:prSet/>
      <dgm:spPr/>
      <dgm:t>
        <a:bodyPr/>
        <a:lstStyle/>
        <a:p>
          <a:endParaRPr kumimoji="1" lang="ja-JP" altLang="en-US"/>
        </a:p>
      </dgm:t>
    </dgm:pt>
    <dgm:pt modelId="{EF093852-DEA8-493B-BD29-64F2C5FFC02D}" type="sibTrans" cxnId="{2B90E42A-E680-404C-8621-18A5A8884B68}">
      <dgm:prSet/>
      <dgm:spPr/>
      <dgm:t>
        <a:bodyPr/>
        <a:lstStyle/>
        <a:p>
          <a:endParaRPr kumimoji="1" lang="ja-JP" altLang="en-US"/>
        </a:p>
      </dgm:t>
    </dgm:pt>
    <dgm:pt modelId="{0A56D1A6-1A8C-4266-AEB1-A7ECA34DC128}">
      <dgm:prSet/>
      <dgm:spPr/>
      <dgm:t>
        <a:bodyPr/>
        <a:lstStyle/>
        <a:p>
          <a:r>
            <a:rPr kumimoji="1" lang="ja-JP" altLang="en-US" dirty="0" smtClean="0"/>
            <a:t>デザイン</a:t>
          </a:r>
          <a:endParaRPr kumimoji="1" lang="ja-JP" altLang="en-US" dirty="0"/>
        </a:p>
      </dgm:t>
    </dgm:pt>
    <dgm:pt modelId="{FC4EF579-9F25-4696-A660-3260BFB37701}" type="parTrans" cxnId="{CBF28890-933A-474C-AF57-4E85FE759B5C}">
      <dgm:prSet/>
      <dgm:spPr/>
      <dgm:t>
        <a:bodyPr/>
        <a:lstStyle/>
        <a:p>
          <a:endParaRPr kumimoji="1" lang="ja-JP" altLang="en-US"/>
        </a:p>
      </dgm:t>
    </dgm:pt>
    <dgm:pt modelId="{85B879CD-2FEA-4448-97ED-C7C1BE378635}" type="sibTrans" cxnId="{CBF28890-933A-474C-AF57-4E85FE759B5C}">
      <dgm:prSet/>
      <dgm:spPr/>
      <dgm:t>
        <a:bodyPr/>
        <a:lstStyle/>
        <a:p>
          <a:endParaRPr kumimoji="1" lang="ja-JP" altLang="en-US"/>
        </a:p>
      </dgm:t>
    </dgm:pt>
    <dgm:pt modelId="{B1BB3A7A-9A80-4934-B127-8C8A514BCB4B}" type="pres">
      <dgm:prSet presAssocID="{BF8FBC4D-130A-4BD4-AC31-F475D38464C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39E42F-5B5D-4505-A5FF-964FB3889C87}" type="pres">
      <dgm:prSet presAssocID="{FB45EF53-5CFC-4E26-8602-0EF3F0C554C1}" presName="parentLin" presStyleCnt="0"/>
      <dgm:spPr/>
    </dgm:pt>
    <dgm:pt modelId="{86B2B881-87E0-4344-9EEB-2DFF02F4B300}" type="pres">
      <dgm:prSet presAssocID="{FB45EF53-5CFC-4E26-8602-0EF3F0C554C1}" presName="parentLeftMargin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B5F18732-1FAF-456B-9809-F28CAA7228F8}" type="pres">
      <dgm:prSet presAssocID="{FB45EF53-5CFC-4E26-8602-0EF3F0C554C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CEEBF6-5374-48AD-8156-0B53D2163F99}" type="pres">
      <dgm:prSet presAssocID="{FB45EF53-5CFC-4E26-8602-0EF3F0C554C1}" presName="negativeSpace" presStyleCnt="0"/>
      <dgm:spPr/>
    </dgm:pt>
    <dgm:pt modelId="{5B1BB98B-9D15-4A44-8E59-40F058F2A748}" type="pres">
      <dgm:prSet presAssocID="{FB45EF53-5CFC-4E26-8602-0EF3F0C554C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721736-4918-474A-9349-E4AEF2DE5A03}" type="pres">
      <dgm:prSet presAssocID="{30E7D290-CA70-49AB-9ED5-78F45B227263}" presName="spaceBetweenRectangles" presStyleCnt="0"/>
      <dgm:spPr/>
    </dgm:pt>
    <dgm:pt modelId="{0564B345-C5B5-496B-8B83-B1B9251197BB}" type="pres">
      <dgm:prSet presAssocID="{187A769C-A315-4FB7-B1B7-C87B02867A3B}" presName="parentLin" presStyleCnt="0"/>
      <dgm:spPr/>
    </dgm:pt>
    <dgm:pt modelId="{82B62BDD-9D79-4F63-ACAC-544DAAC17F4E}" type="pres">
      <dgm:prSet presAssocID="{187A769C-A315-4FB7-B1B7-C87B02867A3B}" presName="parentLeftMargin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6FEA43BA-A378-4BA5-93A4-7013C8ABF12D}" type="pres">
      <dgm:prSet presAssocID="{187A769C-A315-4FB7-B1B7-C87B02867A3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FBCED2-B82D-433B-91E7-F0CECE62ACC3}" type="pres">
      <dgm:prSet presAssocID="{187A769C-A315-4FB7-B1B7-C87B02867A3B}" presName="negativeSpace" presStyleCnt="0"/>
      <dgm:spPr/>
    </dgm:pt>
    <dgm:pt modelId="{666B997C-0F71-484A-848F-70166507EF38}" type="pres">
      <dgm:prSet presAssocID="{187A769C-A315-4FB7-B1B7-C87B02867A3B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794C9FA-614A-4B3F-8D73-D16613B98D7B}" type="presOf" srcId="{C8EA1842-9C25-4C00-A533-A450CD7D5642}" destId="{5B1BB98B-9D15-4A44-8E59-40F058F2A748}" srcOrd="0" destOrd="0" presId="urn:microsoft.com/office/officeart/2005/8/layout/list1"/>
    <dgm:cxn modelId="{9D42AFBA-95F9-4089-9658-52069E67FD31}" srcId="{BF8FBC4D-130A-4BD4-AC31-F475D38464CB}" destId="{FB45EF53-5CFC-4E26-8602-0EF3F0C554C1}" srcOrd="0" destOrd="0" parTransId="{B1E135DE-BC26-4F1F-97F5-A72CCE9F85E9}" sibTransId="{30E7D290-CA70-49AB-9ED5-78F45B227263}"/>
    <dgm:cxn modelId="{F24C6119-8FE9-44EF-9EC2-E86B5EB2124B}" type="presOf" srcId="{187A769C-A315-4FB7-B1B7-C87B02867A3B}" destId="{82B62BDD-9D79-4F63-ACAC-544DAAC17F4E}" srcOrd="0" destOrd="0" presId="urn:microsoft.com/office/officeart/2005/8/layout/list1"/>
    <dgm:cxn modelId="{95944999-5D27-48CF-AF5B-A8F7A8D6DD75}" type="presOf" srcId="{BF8FBC4D-130A-4BD4-AC31-F475D38464CB}" destId="{B1BB3A7A-9A80-4934-B127-8C8A514BCB4B}" srcOrd="0" destOrd="0" presId="urn:microsoft.com/office/officeart/2005/8/layout/list1"/>
    <dgm:cxn modelId="{F15E1C71-98B3-48E9-A4DB-61438E5FC07F}" type="presOf" srcId="{FB45EF53-5CFC-4E26-8602-0EF3F0C554C1}" destId="{B5F18732-1FAF-456B-9809-F28CAA7228F8}" srcOrd="1" destOrd="0" presId="urn:microsoft.com/office/officeart/2005/8/layout/list1"/>
    <dgm:cxn modelId="{AAC9759B-69D2-405F-A1B7-FEA841E4A356}" srcId="{BF8FBC4D-130A-4BD4-AC31-F475D38464CB}" destId="{187A769C-A315-4FB7-B1B7-C87B02867A3B}" srcOrd="1" destOrd="0" parTransId="{6E1C22E6-E4B8-4C9C-B30D-35472CEB8532}" sibTransId="{5B4E4DB4-D48A-4DB3-AF5C-ED80C09FFC10}"/>
    <dgm:cxn modelId="{6903CD85-969F-43F9-8B7E-F0571C4934CE}" srcId="{FB45EF53-5CFC-4E26-8602-0EF3F0C554C1}" destId="{C8EA1842-9C25-4C00-A533-A450CD7D5642}" srcOrd="0" destOrd="0" parTransId="{8FF8C008-1183-4772-9C94-42CB707FF21F}" sibTransId="{879720CA-AE39-49F9-9749-9EEA188F4C0B}"/>
    <dgm:cxn modelId="{63F7DB7F-27D7-4558-A238-0E6F53788420}" type="presOf" srcId="{0A56D1A6-1A8C-4266-AEB1-A7ECA34DC128}" destId="{5B1BB98B-9D15-4A44-8E59-40F058F2A748}" srcOrd="0" destOrd="2" presId="urn:microsoft.com/office/officeart/2005/8/layout/list1"/>
    <dgm:cxn modelId="{D0F53C04-3FE9-412C-BC33-4AA478AE6A52}" type="presOf" srcId="{187A769C-A315-4FB7-B1B7-C87B02867A3B}" destId="{6FEA43BA-A378-4BA5-93A4-7013C8ABF12D}" srcOrd="1" destOrd="0" presId="urn:microsoft.com/office/officeart/2005/8/layout/list1"/>
    <dgm:cxn modelId="{2F7C2B4D-4EED-4DAF-9B38-8D4FFAEB4105}" type="presOf" srcId="{57E657BC-99AC-4B6A-B20D-E19383422A1B}" destId="{5B1BB98B-9D15-4A44-8E59-40F058F2A748}" srcOrd="0" destOrd="1" presId="urn:microsoft.com/office/officeart/2005/8/layout/list1"/>
    <dgm:cxn modelId="{CBF28890-933A-474C-AF57-4E85FE759B5C}" srcId="{FB45EF53-5CFC-4E26-8602-0EF3F0C554C1}" destId="{0A56D1A6-1A8C-4266-AEB1-A7ECA34DC128}" srcOrd="2" destOrd="0" parTransId="{FC4EF579-9F25-4696-A660-3260BFB37701}" sibTransId="{85B879CD-2FEA-4448-97ED-C7C1BE378635}"/>
    <dgm:cxn modelId="{2B90E42A-E680-404C-8621-18A5A8884B68}" srcId="{FB45EF53-5CFC-4E26-8602-0EF3F0C554C1}" destId="{57E657BC-99AC-4B6A-B20D-E19383422A1B}" srcOrd="1" destOrd="0" parTransId="{7955007B-370C-48FE-8189-26767D3DD293}" sibTransId="{EF093852-DEA8-493B-BD29-64F2C5FFC02D}"/>
    <dgm:cxn modelId="{3A01BB89-29C6-4B18-8D2A-692342E0C7AA}" type="presOf" srcId="{FB45EF53-5CFC-4E26-8602-0EF3F0C554C1}" destId="{86B2B881-87E0-4344-9EEB-2DFF02F4B300}" srcOrd="0" destOrd="0" presId="urn:microsoft.com/office/officeart/2005/8/layout/list1"/>
    <dgm:cxn modelId="{D5E61023-CB21-4147-A9C2-0CE53FD98658}" type="presParOf" srcId="{B1BB3A7A-9A80-4934-B127-8C8A514BCB4B}" destId="{9239E42F-5B5D-4505-A5FF-964FB3889C87}" srcOrd="0" destOrd="0" presId="urn:microsoft.com/office/officeart/2005/8/layout/list1"/>
    <dgm:cxn modelId="{0A8EF88B-33E7-4A66-BC5E-EA2042BD8522}" type="presParOf" srcId="{9239E42F-5B5D-4505-A5FF-964FB3889C87}" destId="{86B2B881-87E0-4344-9EEB-2DFF02F4B300}" srcOrd="0" destOrd="0" presId="urn:microsoft.com/office/officeart/2005/8/layout/list1"/>
    <dgm:cxn modelId="{AE2E8CA7-85FF-46FD-AAA0-97A68244D9E0}" type="presParOf" srcId="{9239E42F-5B5D-4505-A5FF-964FB3889C87}" destId="{B5F18732-1FAF-456B-9809-F28CAA7228F8}" srcOrd="1" destOrd="0" presId="urn:microsoft.com/office/officeart/2005/8/layout/list1"/>
    <dgm:cxn modelId="{79544339-DF6E-4C64-8B5B-06B0A5FB5DCB}" type="presParOf" srcId="{B1BB3A7A-9A80-4934-B127-8C8A514BCB4B}" destId="{14CEEBF6-5374-48AD-8156-0B53D2163F99}" srcOrd="1" destOrd="0" presId="urn:microsoft.com/office/officeart/2005/8/layout/list1"/>
    <dgm:cxn modelId="{382F62F9-63B6-45C3-BD22-3CD09F696A80}" type="presParOf" srcId="{B1BB3A7A-9A80-4934-B127-8C8A514BCB4B}" destId="{5B1BB98B-9D15-4A44-8E59-40F058F2A748}" srcOrd="2" destOrd="0" presId="urn:microsoft.com/office/officeart/2005/8/layout/list1"/>
    <dgm:cxn modelId="{5AD9FF1F-04EA-49D8-8EE7-52F3A92F5143}" type="presParOf" srcId="{B1BB3A7A-9A80-4934-B127-8C8A514BCB4B}" destId="{E0721736-4918-474A-9349-E4AEF2DE5A03}" srcOrd="3" destOrd="0" presId="urn:microsoft.com/office/officeart/2005/8/layout/list1"/>
    <dgm:cxn modelId="{F6B1FFC8-26F1-4753-90B0-567603A85437}" type="presParOf" srcId="{B1BB3A7A-9A80-4934-B127-8C8A514BCB4B}" destId="{0564B345-C5B5-496B-8B83-B1B9251197BB}" srcOrd="4" destOrd="0" presId="urn:microsoft.com/office/officeart/2005/8/layout/list1"/>
    <dgm:cxn modelId="{C417182E-A7BC-4403-A2A4-8B0AAFDFAABA}" type="presParOf" srcId="{0564B345-C5B5-496B-8B83-B1B9251197BB}" destId="{82B62BDD-9D79-4F63-ACAC-544DAAC17F4E}" srcOrd="0" destOrd="0" presId="urn:microsoft.com/office/officeart/2005/8/layout/list1"/>
    <dgm:cxn modelId="{2968CAA9-A519-4C8F-BAC1-A5A381204039}" type="presParOf" srcId="{0564B345-C5B5-496B-8B83-B1B9251197BB}" destId="{6FEA43BA-A378-4BA5-93A4-7013C8ABF12D}" srcOrd="1" destOrd="0" presId="urn:microsoft.com/office/officeart/2005/8/layout/list1"/>
    <dgm:cxn modelId="{F5DBACA6-4436-4482-8925-78ECDBBFD8D9}" type="presParOf" srcId="{B1BB3A7A-9A80-4934-B127-8C8A514BCB4B}" destId="{9FFBCED2-B82D-433B-91E7-F0CECE62ACC3}" srcOrd="5" destOrd="0" presId="urn:microsoft.com/office/officeart/2005/8/layout/list1"/>
    <dgm:cxn modelId="{D66BF396-9B19-43B7-A3AE-B2F494D12829}" type="presParOf" srcId="{B1BB3A7A-9A80-4934-B127-8C8A514BCB4B}" destId="{666B997C-0F71-484A-848F-70166507EF3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1E34C-F4A0-4C11-A0A2-FC0463B5B2E4}">
      <dsp:nvSpPr>
        <dsp:cNvPr id="0" name=""/>
        <dsp:cNvSpPr/>
      </dsp:nvSpPr>
      <dsp:spPr>
        <a:xfrm>
          <a:off x="2033034" y="307857"/>
          <a:ext cx="4173287" cy="3978462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baseline="0" dirty="0" smtClean="0"/>
            <a:t>伝え方</a:t>
          </a:r>
          <a:endParaRPr kumimoji="1" lang="ja-JP" altLang="en-US" sz="3600" kern="1200" baseline="0" dirty="0"/>
        </a:p>
      </dsp:txBody>
      <dsp:txXfrm>
        <a:off x="4232456" y="1150912"/>
        <a:ext cx="1490459" cy="1184066"/>
      </dsp:txXfrm>
    </dsp:sp>
    <dsp:sp modelId="{17F239BD-20EC-43D1-84A4-971FDB0D09A7}">
      <dsp:nvSpPr>
        <dsp:cNvPr id="0" name=""/>
        <dsp:cNvSpPr/>
      </dsp:nvSpPr>
      <dsp:spPr>
        <a:xfrm>
          <a:off x="2048509" y="449945"/>
          <a:ext cx="3978462" cy="3978462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kern="1200" dirty="0" smtClean="0"/>
            <a:t>話し方</a:t>
          </a:r>
          <a:endParaRPr kumimoji="1" lang="ja-JP" altLang="en-US" sz="4000" kern="1200" dirty="0"/>
        </a:p>
      </dsp:txBody>
      <dsp:txXfrm>
        <a:off x="2995762" y="3031209"/>
        <a:ext cx="2131319" cy="1041978"/>
      </dsp:txXfrm>
    </dsp:sp>
    <dsp:sp modelId="{641E7CCF-3754-4A7C-9640-D77CC5F48255}">
      <dsp:nvSpPr>
        <dsp:cNvPr id="0" name=""/>
        <dsp:cNvSpPr/>
      </dsp:nvSpPr>
      <dsp:spPr>
        <a:xfrm>
          <a:off x="1966572" y="307857"/>
          <a:ext cx="3978462" cy="3978462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kern="1200" dirty="0" smtClean="0"/>
            <a:t>内容</a:t>
          </a:r>
          <a:endParaRPr kumimoji="1" lang="ja-JP" altLang="en-US" sz="4000" kern="1200" dirty="0"/>
        </a:p>
      </dsp:txBody>
      <dsp:txXfrm>
        <a:off x="2427411" y="1150912"/>
        <a:ext cx="1420879" cy="1184066"/>
      </dsp:txXfrm>
    </dsp:sp>
    <dsp:sp modelId="{47C323E0-4EB9-4011-9691-BE36E27AD963}">
      <dsp:nvSpPr>
        <dsp:cNvPr id="0" name=""/>
        <dsp:cNvSpPr/>
      </dsp:nvSpPr>
      <dsp:spPr>
        <a:xfrm>
          <a:off x="1883608" y="61571"/>
          <a:ext cx="4471034" cy="4471034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16A67-C93A-4CB6-A69F-F4E70B9DC6FD}">
      <dsp:nvSpPr>
        <dsp:cNvPr id="0" name=""/>
        <dsp:cNvSpPr/>
      </dsp:nvSpPr>
      <dsp:spPr>
        <a:xfrm>
          <a:off x="1802224" y="203407"/>
          <a:ext cx="4471034" cy="4471034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EBB581-2611-4872-8369-FCE5439F91AB}">
      <dsp:nvSpPr>
        <dsp:cNvPr id="0" name=""/>
        <dsp:cNvSpPr/>
      </dsp:nvSpPr>
      <dsp:spPr>
        <a:xfrm>
          <a:off x="1655776" y="81020"/>
          <a:ext cx="4599397" cy="443213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1E34C-F4A0-4C11-A0A2-FC0463B5B2E4}">
      <dsp:nvSpPr>
        <dsp:cNvPr id="0" name=""/>
        <dsp:cNvSpPr/>
      </dsp:nvSpPr>
      <dsp:spPr>
        <a:xfrm>
          <a:off x="1857389" y="247921"/>
          <a:ext cx="3919492" cy="3736515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baseline="0" dirty="0" smtClean="0"/>
            <a:t>伝え方</a:t>
          </a:r>
          <a:endParaRPr kumimoji="1" lang="ja-JP" altLang="en-US" sz="3600" kern="1200" baseline="0" dirty="0"/>
        </a:p>
      </dsp:txBody>
      <dsp:txXfrm>
        <a:off x="3923055" y="1039706"/>
        <a:ext cx="1399818" cy="1112058"/>
      </dsp:txXfrm>
    </dsp:sp>
    <dsp:sp modelId="{17F239BD-20EC-43D1-84A4-971FDB0D09A7}">
      <dsp:nvSpPr>
        <dsp:cNvPr id="0" name=""/>
        <dsp:cNvSpPr/>
      </dsp:nvSpPr>
      <dsp:spPr>
        <a:xfrm>
          <a:off x="1926401" y="247937"/>
          <a:ext cx="3736515" cy="3736515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kern="1200" dirty="0" smtClean="0"/>
            <a:t>話し方</a:t>
          </a:r>
          <a:endParaRPr kumimoji="1" lang="ja-JP" altLang="en-US" sz="4000" kern="1200" dirty="0"/>
        </a:p>
      </dsp:txBody>
      <dsp:txXfrm>
        <a:off x="2816048" y="2672224"/>
        <a:ext cx="2001704" cy="978611"/>
      </dsp:txXfrm>
    </dsp:sp>
    <dsp:sp modelId="{641E7CCF-3754-4A7C-9640-D77CC5F48255}">
      <dsp:nvSpPr>
        <dsp:cNvPr id="0" name=""/>
        <dsp:cNvSpPr/>
      </dsp:nvSpPr>
      <dsp:spPr>
        <a:xfrm>
          <a:off x="1953546" y="223596"/>
          <a:ext cx="3736515" cy="3736515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kern="1200" dirty="0" smtClean="0"/>
            <a:t>内容</a:t>
          </a:r>
          <a:endParaRPr kumimoji="1" lang="ja-JP" altLang="en-US" sz="4000" kern="1200" dirty="0"/>
        </a:p>
      </dsp:txBody>
      <dsp:txXfrm>
        <a:off x="2386359" y="1015382"/>
        <a:ext cx="1334469" cy="1112058"/>
      </dsp:txXfrm>
    </dsp:sp>
    <dsp:sp modelId="{47C323E0-4EB9-4011-9691-BE36E27AD963}">
      <dsp:nvSpPr>
        <dsp:cNvPr id="0" name=""/>
        <dsp:cNvSpPr/>
      </dsp:nvSpPr>
      <dsp:spPr>
        <a:xfrm>
          <a:off x="1706623" y="30806"/>
          <a:ext cx="4199131" cy="419913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16A67-C93A-4CB6-A69F-F4E70B9DC6FD}">
      <dsp:nvSpPr>
        <dsp:cNvPr id="0" name=""/>
        <dsp:cNvSpPr/>
      </dsp:nvSpPr>
      <dsp:spPr>
        <a:xfrm>
          <a:off x="1695093" y="16393"/>
          <a:ext cx="4199131" cy="419913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EBB581-2611-4872-8369-FCE5439F91AB}">
      <dsp:nvSpPr>
        <dsp:cNvPr id="0" name=""/>
        <dsp:cNvSpPr/>
      </dsp:nvSpPr>
      <dsp:spPr>
        <a:xfrm>
          <a:off x="1661651" y="10554"/>
          <a:ext cx="4319689" cy="416259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BB98B-9D15-4A44-8E59-40F058F2A748}">
      <dsp:nvSpPr>
        <dsp:cNvPr id="0" name=""/>
        <dsp:cNvSpPr/>
      </dsp:nvSpPr>
      <dsp:spPr>
        <a:xfrm>
          <a:off x="0" y="472256"/>
          <a:ext cx="3456384" cy="126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254" tIns="333248" rIns="268254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テキスト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アニメーション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デザイン</a:t>
          </a:r>
          <a:endParaRPr kumimoji="1" lang="ja-JP" altLang="en-US" sz="1600" kern="1200" dirty="0"/>
        </a:p>
      </dsp:txBody>
      <dsp:txXfrm>
        <a:off x="0" y="472256"/>
        <a:ext cx="3456384" cy="1260000"/>
      </dsp:txXfrm>
    </dsp:sp>
    <dsp:sp modelId="{B5F18732-1FAF-456B-9809-F28CAA7228F8}">
      <dsp:nvSpPr>
        <dsp:cNvPr id="0" name=""/>
        <dsp:cNvSpPr/>
      </dsp:nvSpPr>
      <dsp:spPr>
        <a:xfrm>
          <a:off x="172819" y="236096"/>
          <a:ext cx="2419468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50" tIns="0" rIns="9145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視覚に訴える</a:t>
          </a:r>
          <a:endParaRPr kumimoji="1" lang="ja-JP" altLang="en-US" sz="1600" kern="1200" dirty="0"/>
        </a:p>
      </dsp:txBody>
      <dsp:txXfrm>
        <a:off x="195876" y="259153"/>
        <a:ext cx="2373354" cy="426206"/>
      </dsp:txXfrm>
    </dsp:sp>
    <dsp:sp modelId="{666B997C-0F71-484A-848F-70166507EF38}">
      <dsp:nvSpPr>
        <dsp:cNvPr id="0" name=""/>
        <dsp:cNvSpPr/>
      </dsp:nvSpPr>
      <dsp:spPr>
        <a:xfrm>
          <a:off x="0" y="2054816"/>
          <a:ext cx="345638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A43BA-A378-4BA5-93A4-7013C8ABF12D}">
      <dsp:nvSpPr>
        <dsp:cNvPr id="0" name=""/>
        <dsp:cNvSpPr/>
      </dsp:nvSpPr>
      <dsp:spPr>
        <a:xfrm>
          <a:off x="172819" y="1818656"/>
          <a:ext cx="2419468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50" tIns="0" rIns="9145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内容に連続性をもたせる</a:t>
          </a:r>
          <a:endParaRPr kumimoji="1" lang="ja-JP" altLang="en-US" sz="1600" kern="1200" dirty="0"/>
        </a:p>
      </dsp:txBody>
      <dsp:txXfrm>
        <a:off x="195876" y="1841713"/>
        <a:ext cx="2373354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4074A-AF24-4760-B1CC-3A76A3525EC5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01DDC-A5F0-429F-AA3A-BDB0EDD01F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1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FA1D2-F838-486C-B803-AF69ED04F453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3B1DB-D6AE-427E-BD46-3FB16A117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409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・まず</a:t>
            </a:r>
            <a:r>
              <a:rPr kumimoji="1" lang="ja-JP" altLang="en-US" dirty="0" smtClean="0"/>
              <a:t>出欠を取ること</a:t>
            </a:r>
            <a:endParaRPr kumimoji="1" lang="en-US" altLang="ja-JP" dirty="0" smtClean="0"/>
          </a:p>
          <a:p>
            <a:r>
              <a:rPr lang="ja-JP" altLang="en-US" dirty="0" smtClean="0"/>
              <a:t>・早めに来た人にはＰＣにログインしても置いてもらう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3B1DB-D6AE-427E-BD46-3FB16A1179D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689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3B1DB-D6AE-427E-BD46-3FB16A1179D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053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・まず</a:t>
            </a:r>
            <a:r>
              <a:rPr kumimoji="1" lang="ja-JP" altLang="en-US" dirty="0" smtClean="0"/>
              <a:t>出欠を取ること</a:t>
            </a:r>
            <a:endParaRPr kumimoji="1" lang="en-US" altLang="ja-JP" dirty="0" smtClean="0"/>
          </a:p>
          <a:p>
            <a:r>
              <a:rPr lang="ja-JP" altLang="en-US" dirty="0" smtClean="0"/>
              <a:t>・早めに来た人にはＰＣにログインしても置いてもらう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3B1DB-D6AE-427E-BD46-3FB16A1179D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689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3B1DB-D6AE-427E-BD46-3FB16A1179D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05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407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2892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336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1207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233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517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9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584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235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5340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64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EFD70-EBDA-4A86-937F-593B1DFCDC50}" type="datetimeFigureOut">
              <a:rPr kumimoji="1" lang="ja-JP" altLang="en-US" smtClean="0"/>
              <a:t>2015/5/8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99220-83C7-4E31-8CDD-7862BA5D71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77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12" Type="http://schemas.microsoft.com/office/2007/relationships/diagramDrawing" Target="../diagrams/drawing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医学生の学術情報活用演習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2766200" y="3212976"/>
            <a:ext cx="5900295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3600" dirty="0" smtClean="0"/>
              <a:t>第３回 （２０１５年５月９日）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　　　　　医学メディアセンター</a:t>
            </a:r>
            <a:endParaRPr lang="ja-JP" altLang="en-US" sz="36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093102"/>
            <a:ext cx="2425431" cy="340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9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ja-JP" altLang="en-US" dirty="0" smtClean="0"/>
              <a:t>本文は</a:t>
            </a:r>
            <a:r>
              <a:rPr lang="en-US" altLang="ja-JP" dirty="0" smtClean="0">
                <a:latin typeface="+mn-ea"/>
                <a:ea typeface="+mn-ea"/>
              </a:rPr>
              <a:t>10</a:t>
            </a:r>
            <a:r>
              <a:rPr lang="ja-JP" altLang="en-US" dirty="0" smtClean="0"/>
              <a:t>行以内</a:t>
            </a:r>
          </a:p>
        </p:txBody>
      </p:sp>
      <p:sp>
        <p:nvSpPr>
          <p:cNvPr id="13314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9pPr>
          </a:lstStyle>
          <a:p>
            <a:pPr eaLnBrk="1" hangingPunct="1"/>
            <a:fld id="{98923BE7-AB41-41C6-BA6A-B2764163B37F}" type="slidenum">
              <a:rPr kumimoji="0" lang="en-US" altLang="ja-JP" sz="1400"/>
              <a:pPr eaLnBrk="1" hangingPunct="1"/>
              <a:t>10</a:t>
            </a:fld>
            <a:endParaRPr kumimoji="0" lang="en-US" altLang="ja-JP" sz="1400"/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287017" y="1916832"/>
            <a:ext cx="8856983" cy="111199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プレゼンテーションは“発表者と聞き手のコミュニケーションの場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r>
              <a:rPr lang="ja-JP" altLang="en-US" dirty="0" smtClean="0"/>
              <a:t>プレゼン</a:t>
            </a:r>
            <a:r>
              <a:rPr lang="ja-JP" altLang="en-US" dirty="0"/>
              <a:t>には２つの目標があります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ひと</a:t>
            </a:r>
            <a:r>
              <a:rPr lang="ja-JP" altLang="en-US" dirty="0"/>
              <a:t>つめは内容を正確に理解してもらう</a:t>
            </a:r>
            <a:r>
              <a:rPr lang="ja-JP" altLang="en-US" dirty="0" smtClean="0"/>
              <a:t>こと</a:t>
            </a:r>
            <a:endParaRPr lang="en-US" altLang="ja-JP" dirty="0" smtClean="0"/>
          </a:p>
          <a:p>
            <a:r>
              <a:rPr lang="ja-JP" altLang="en-US" dirty="0" smtClean="0"/>
              <a:t>ふたつ</a:t>
            </a:r>
            <a:r>
              <a:rPr lang="ja-JP" altLang="en-US" dirty="0" err="1"/>
              <a:t>めは</a:t>
            </a:r>
            <a:r>
              <a:rPr lang="ja-JP" altLang="en-US" dirty="0"/>
              <a:t>質問などの形で，聞き手から反応を返してもらう</a:t>
            </a:r>
            <a:r>
              <a:rPr lang="ja-JP" altLang="en-US" dirty="0" smtClean="0"/>
              <a:t>こと</a:t>
            </a:r>
            <a:endParaRPr lang="en-US" altLang="ja-JP" dirty="0" smtClean="0"/>
          </a:p>
          <a:p>
            <a:r>
              <a:rPr lang="ja-JP" altLang="en-US" dirty="0" smtClean="0"/>
              <a:t>プレゼンテーション</a:t>
            </a:r>
            <a:r>
              <a:rPr lang="ja-JP" altLang="en-US" dirty="0"/>
              <a:t>は，</a:t>
            </a:r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要素で成り立ちます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まず</a:t>
            </a:r>
            <a:r>
              <a:rPr lang="ja-JP" altLang="en-US" dirty="0"/>
              <a:t>“内容</a:t>
            </a:r>
            <a:r>
              <a:rPr lang="ja-JP" altLang="en-US" dirty="0" smtClean="0"/>
              <a:t>”</a:t>
            </a:r>
            <a:r>
              <a:rPr lang="ja-JP" altLang="en-US" dirty="0"/>
              <a:t>。</a:t>
            </a:r>
            <a:r>
              <a:rPr lang="ja-JP" altLang="en-US" dirty="0" smtClean="0"/>
              <a:t>これがしっかりしないと良い</a:t>
            </a:r>
            <a:r>
              <a:rPr lang="ja-JP" altLang="en-US" dirty="0"/>
              <a:t>プレゼンにはなりません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次</a:t>
            </a:r>
            <a:r>
              <a:rPr lang="ja-JP" altLang="en-US" dirty="0"/>
              <a:t>に“伝え方”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ひとつ</a:t>
            </a:r>
            <a:r>
              <a:rPr lang="ja-JP" altLang="en-US" dirty="0"/>
              <a:t>のまとまった内容を，どのような順番でどのように伝えるか</a:t>
            </a:r>
            <a:r>
              <a:rPr lang="ja-JP" altLang="en-US" dirty="0" smtClean="0"/>
              <a:t>，</a:t>
            </a:r>
            <a:endParaRPr lang="en-US" altLang="ja-JP" dirty="0" smtClean="0"/>
          </a:p>
          <a:p>
            <a:r>
              <a:rPr lang="ja-JP" altLang="en-US" dirty="0" smtClean="0"/>
              <a:t>ここ</a:t>
            </a:r>
            <a:r>
              <a:rPr lang="ja-JP" altLang="en-US" dirty="0"/>
              <a:t>が</a:t>
            </a:r>
            <a:r>
              <a:rPr lang="en-US" altLang="ja-JP" dirty="0"/>
              <a:t>PowerPoint</a:t>
            </a:r>
            <a:r>
              <a:rPr lang="ja-JP" altLang="en-US" dirty="0"/>
              <a:t>の見せどころです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最後</a:t>
            </a:r>
            <a:r>
              <a:rPr lang="ja-JP" altLang="en-US" dirty="0"/>
              <a:t>に“話し方”</a:t>
            </a:r>
            <a:r>
              <a:rPr lang="ja-JP" altLang="en-US" dirty="0" smtClean="0"/>
              <a:t>。</a:t>
            </a:r>
            <a:r>
              <a:rPr lang="ja-JP" altLang="en-US" dirty="0" smtClean="0">
                <a:solidFill>
                  <a:srgbClr val="FF0000"/>
                </a:solidFill>
              </a:rPr>
              <a:t>これで１０行です。</a:t>
            </a:r>
          </a:p>
        </p:txBody>
      </p:sp>
    </p:spTree>
    <p:extLst>
      <p:ext uri="{BB962C8B-B14F-4D97-AF65-F5344CB8AC3E}">
        <p14:creationId xmlns:p14="http://schemas.microsoft.com/office/powerpoint/2010/main" val="362903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altLang="ja-JP" dirty="0" smtClean="0">
                <a:latin typeface="+mn-ea"/>
                <a:ea typeface="+mn-ea"/>
              </a:rPr>
              <a:t>20</a:t>
            </a:r>
            <a:r>
              <a:rPr lang="ja-JP" altLang="en-US" dirty="0" smtClean="0"/>
              <a:t>行以上あると・・・</a:t>
            </a:r>
          </a:p>
        </p:txBody>
      </p:sp>
      <p:sp>
        <p:nvSpPr>
          <p:cNvPr id="13314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9pPr>
          </a:lstStyle>
          <a:p>
            <a:pPr eaLnBrk="1" hangingPunct="1"/>
            <a:fld id="{98923BE7-AB41-41C6-BA6A-B2764163B37F}" type="slidenum">
              <a:rPr kumimoji="0" lang="en-US" altLang="ja-JP" sz="1400"/>
              <a:pPr eaLnBrk="1" hangingPunct="1"/>
              <a:t>11</a:t>
            </a:fld>
            <a:endParaRPr kumimoji="0" lang="en-US" altLang="ja-JP" sz="1400"/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395537" y="1412776"/>
            <a:ext cx="8496944" cy="5256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プレゼンテーションは“発表者と聞き手のコミュニケーションの場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r>
              <a:rPr lang="ja-JP" altLang="en-US" dirty="0" smtClean="0"/>
              <a:t>プレゼン</a:t>
            </a:r>
            <a:r>
              <a:rPr lang="ja-JP" altLang="en-US" dirty="0"/>
              <a:t>には２つの目標があります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ひと</a:t>
            </a:r>
            <a:r>
              <a:rPr lang="ja-JP" altLang="en-US" dirty="0"/>
              <a:t>つめは内容を正確に理解してもらう</a:t>
            </a:r>
            <a:r>
              <a:rPr lang="ja-JP" altLang="en-US" dirty="0" smtClean="0"/>
              <a:t>こと</a:t>
            </a:r>
            <a:endParaRPr lang="en-US" altLang="ja-JP" dirty="0" smtClean="0"/>
          </a:p>
          <a:p>
            <a:r>
              <a:rPr lang="ja-JP" altLang="en-US" dirty="0" smtClean="0"/>
              <a:t>ふたつ</a:t>
            </a:r>
            <a:r>
              <a:rPr lang="ja-JP" altLang="en-US" dirty="0" err="1"/>
              <a:t>めは</a:t>
            </a:r>
            <a:r>
              <a:rPr lang="ja-JP" altLang="en-US" dirty="0"/>
              <a:t>質問などの形で，聞き手から反応を返してもらう</a:t>
            </a:r>
            <a:r>
              <a:rPr lang="ja-JP" altLang="en-US" dirty="0" smtClean="0"/>
              <a:t>こと</a:t>
            </a:r>
            <a:endParaRPr lang="en-US" altLang="ja-JP" dirty="0" smtClean="0"/>
          </a:p>
          <a:p>
            <a:r>
              <a:rPr lang="ja-JP" altLang="en-US" dirty="0" smtClean="0"/>
              <a:t>プレゼンテーション</a:t>
            </a:r>
            <a:r>
              <a:rPr lang="ja-JP" altLang="en-US" dirty="0"/>
              <a:t>は，</a:t>
            </a:r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要素で成り立ちます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まず</a:t>
            </a:r>
            <a:r>
              <a:rPr lang="ja-JP" altLang="en-US" dirty="0"/>
              <a:t>“内容</a:t>
            </a:r>
            <a:r>
              <a:rPr lang="ja-JP" altLang="en-US" dirty="0" smtClean="0"/>
              <a:t>”</a:t>
            </a:r>
            <a:r>
              <a:rPr lang="ja-JP" altLang="en-US" dirty="0"/>
              <a:t>。</a:t>
            </a:r>
            <a:r>
              <a:rPr lang="ja-JP" altLang="en-US" dirty="0" smtClean="0"/>
              <a:t>これがしっかりしないと良い</a:t>
            </a:r>
            <a:r>
              <a:rPr lang="ja-JP" altLang="en-US" dirty="0"/>
              <a:t>プレゼンにはなりません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次</a:t>
            </a:r>
            <a:r>
              <a:rPr lang="ja-JP" altLang="en-US" dirty="0"/>
              <a:t>に“伝え方”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ひとつ</a:t>
            </a:r>
            <a:r>
              <a:rPr lang="ja-JP" altLang="en-US" dirty="0"/>
              <a:t>のまとまった内容を，どのような順番でどのように伝えるか</a:t>
            </a:r>
            <a:r>
              <a:rPr lang="ja-JP" altLang="en-US" dirty="0" smtClean="0"/>
              <a:t>，</a:t>
            </a:r>
            <a:endParaRPr lang="en-US" altLang="ja-JP" dirty="0" smtClean="0"/>
          </a:p>
          <a:p>
            <a:r>
              <a:rPr lang="ja-JP" altLang="en-US" dirty="0" smtClean="0"/>
              <a:t>ここ</a:t>
            </a:r>
            <a:r>
              <a:rPr lang="ja-JP" altLang="en-US" dirty="0"/>
              <a:t>が</a:t>
            </a:r>
            <a:r>
              <a:rPr lang="en-US" altLang="ja-JP" dirty="0"/>
              <a:t>PowerPoint</a:t>
            </a:r>
            <a:r>
              <a:rPr lang="ja-JP" altLang="en-US" dirty="0"/>
              <a:t>の</a:t>
            </a:r>
            <a:r>
              <a:rPr lang="ja-JP" altLang="en-US" dirty="0" smtClean="0"/>
              <a:t>見せどころです。</a:t>
            </a:r>
            <a:endParaRPr lang="en-US" altLang="ja-JP" dirty="0" smtClean="0"/>
          </a:p>
          <a:p>
            <a:r>
              <a:rPr lang="ja-JP" altLang="en-US" dirty="0" smtClean="0"/>
              <a:t>最後</a:t>
            </a:r>
            <a:r>
              <a:rPr lang="ja-JP" altLang="en-US" dirty="0"/>
              <a:t>に“話し方”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声</a:t>
            </a:r>
            <a:r>
              <a:rPr lang="ja-JP" altLang="en-US" dirty="0"/>
              <a:t>の大きさや話すスピートは適切か，制限時間内に収まる</a:t>
            </a:r>
            <a:r>
              <a:rPr lang="ja-JP" altLang="en-US" dirty="0" smtClean="0"/>
              <a:t>かな</a:t>
            </a:r>
            <a:endParaRPr lang="en-US" altLang="ja-JP" dirty="0" smtClean="0"/>
          </a:p>
          <a:p>
            <a:r>
              <a:rPr lang="ja-JP" altLang="en-US" dirty="0" smtClean="0"/>
              <a:t>本番前</a:t>
            </a:r>
            <a:r>
              <a:rPr lang="ja-JP" altLang="en-US" dirty="0"/>
              <a:t>に何回か練習して，ペースをつかみましょう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これら</a:t>
            </a:r>
            <a:r>
              <a:rPr lang="ja-JP" altLang="en-US" dirty="0"/>
              <a:t>を踏まえたうえで</a:t>
            </a:r>
            <a:r>
              <a:rPr lang="ja-JP" altLang="en-US" dirty="0" smtClean="0"/>
              <a:t>，</a:t>
            </a:r>
            <a:r>
              <a:rPr lang="en-US" altLang="ja-JP" dirty="0" smtClean="0"/>
              <a:t>PowerPoint</a:t>
            </a:r>
            <a:r>
              <a:rPr lang="ja-JP" altLang="en-US" dirty="0"/>
              <a:t>の使いかたを説明します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キー</a:t>
            </a:r>
            <a:r>
              <a:rPr lang="ja-JP" altLang="en-US" dirty="0"/>
              <a:t>となる考え方は２つです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視覚</a:t>
            </a:r>
            <a:r>
              <a:rPr lang="ja-JP" altLang="en-US" dirty="0"/>
              <a:t>に訴える</a:t>
            </a:r>
            <a:r>
              <a:rPr lang="ja-JP" altLang="en-US" dirty="0" smtClean="0"/>
              <a:t>こと</a:t>
            </a:r>
            <a:endParaRPr lang="en-US" altLang="ja-JP" dirty="0" smtClean="0"/>
          </a:p>
          <a:p>
            <a:r>
              <a:rPr lang="ja-JP" altLang="en-US" dirty="0" smtClean="0"/>
              <a:t>ポイント</a:t>
            </a:r>
            <a:r>
              <a:rPr lang="ja-JP" altLang="en-US" dirty="0"/>
              <a:t>は，テキストの置き方</a:t>
            </a:r>
            <a:r>
              <a:rPr lang="ja-JP" altLang="en-US" dirty="0" smtClean="0"/>
              <a:t>やフォント</a:t>
            </a:r>
            <a:r>
              <a:rPr lang="ja-JP" altLang="en-US" dirty="0"/>
              <a:t>の大きさ，文字数，デザインの選び方</a:t>
            </a:r>
            <a:r>
              <a:rPr lang="ja-JP" altLang="en-US" dirty="0" smtClean="0"/>
              <a:t>，</a:t>
            </a:r>
            <a:endParaRPr lang="en-US" altLang="ja-JP" dirty="0" smtClean="0"/>
          </a:p>
          <a:p>
            <a:r>
              <a:rPr lang="ja-JP" altLang="en-US" dirty="0" smtClean="0"/>
              <a:t>アニメーション</a:t>
            </a:r>
            <a:r>
              <a:rPr lang="ja-JP" altLang="en-US" dirty="0"/>
              <a:t>の使い方などです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細かい</a:t>
            </a:r>
            <a:r>
              <a:rPr lang="ja-JP" altLang="en-US" dirty="0"/>
              <a:t>点ばかりですが</a:t>
            </a:r>
            <a:r>
              <a:rPr lang="ja-JP" altLang="en-US" dirty="0" smtClean="0"/>
              <a:t>，仕上がり</a:t>
            </a:r>
            <a:r>
              <a:rPr lang="ja-JP" altLang="en-US" dirty="0"/>
              <a:t>が格段に上がります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発表</a:t>
            </a:r>
            <a:r>
              <a:rPr lang="ja-JP" altLang="en-US" dirty="0"/>
              <a:t>は自身の作品です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ぜひ</a:t>
            </a:r>
            <a:r>
              <a:rPr lang="ja-JP" altLang="en-US" dirty="0"/>
              <a:t>良い意味でこだわりをもって，取り組んで下さい</a:t>
            </a:r>
            <a:r>
              <a:rPr lang="ja-JP" altLang="en-US" dirty="0" smtClean="0"/>
              <a:t>。</a:t>
            </a:r>
            <a:r>
              <a:rPr lang="ja-JP" altLang="en-US" dirty="0" smtClean="0">
                <a:solidFill>
                  <a:srgbClr val="FF0000"/>
                </a:solidFill>
              </a:rPr>
              <a:t>これで</a:t>
            </a:r>
            <a:r>
              <a:rPr lang="en-US" altLang="ja-JP" dirty="0" smtClean="0">
                <a:solidFill>
                  <a:srgbClr val="FF0000"/>
                </a:solidFill>
                <a:latin typeface="+mn-ea"/>
              </a:rPr>
              <a:t>20</a:t>
            </a:r>
            <a:r>
              <a:rPr lang="ja-JP" altLang="en-US" dirty="0" smtClean="0">
                <a:solidFill>
                  <a:srgbClr val="FF0000"/>
                </a:solidFill>
              </a:rPr>
              <a:t>行です。</a:t>
            </a:r>
            <a:endParaRPr lang="ja-JP" altLang="en-US" dirty="0">
              <a:solidFill>
                <a:srgbClr val="FF0000"/>
              </a:solidFill>
            </a:endParaRPr>
          </a:p>
          <a:p>
            <a:endParaRPr lang="en-US" altLang="ja-JP" dirty="0" smtClean="0"/>
          </a:p>
          <a:p>
            <a:endParaRPr lang="ja-JP" altLang="en-US" dirty="0"/>
          </a:p>
          <a:p>
            <a:endParaRPr lang="en-US" altLang="ja-JP" dirty="0" smtClean="0"/>
          </a:p>
          <a:p>
            <a:pPr marL="0" indent="0">
              <a:buNone/>
            </a:pPr>
            <a:endParaRPr lang="ja-JP" alt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2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4095328"/>
          </a:xfrm>
        </p:spPr>
        <p:txBody>
          <a:bodyPr>
            <a:noAutofit/>
          </a:bodyPr>
          <a:lstStyle/>
          <a:p>
            <a:pPr algn="l"/>
            <a:r>
              <a:rPr lang="ja-JP" altLang="en-US" sz="1200" dirty="0" smtClean="0">
                <a:solidFill>
                  <a:schemeClr val="bg1"/>
                </a:solidFill>
              </a:rPr>
              <a:t>フォントサイズ　　　</a:t>
            </a:r>
            <a:r>
              <a:rPr lang="en-US" altLang="ja-JP" sz="1200" dirty="0" smtClean="0">
                <a:solidFill>
                  <a:schemeClr val="bg1"/>
                </a:solidFill>
              </a:rPr>
              <a:t>12pt</a:t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1600" dirty="0" smtClean="0">
                <a:solidFill>
                  <a:schemeClr val="bg1"/>
                </a:solidFill>
              </a:rPr>
              <a:t>フォントサイズ  　　</a:t>
            </a:r>
            <a:r>
              <a:rPr lang="en-US" altLang="ja-JP" sz="1600" dirty="0" smtClean="0">
                <a:solidFill>
                  <a:schemeClr val="bg1"/>
                </a:solidFill>
              </a:rPr>
              <a:t>16pt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2000" dirty="0" smtClean="0">
                <a:solidFill>
                  <a:schemeClr val="bg1"/>
                </a:solidFill>
              </a:rPr>
              <a:t>フォントサイズ       </a:t>
            </a:r>
            <a:r>
              <a:rPr lang="en-US" altLang="ja-JP" sz="2000" dirty="0" smtClean="0">
                <a:solidFill>
                  <a:schemeClr val="bg1"/>
                </a:solidFill>
              </a:rPr>
              <a:t>20pt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2400" dirty="0" smtClean="0">
                <a:solidFill>
                  <a:schemeClr val="bg1"/>
                </a:solidFill>
              </a:rPr>
              <a:t>フォントサイズ       </a:t>
            </a:r>
            <a:r>
              <a:rPr lang="en-US" altLang="ja-JP" sz="2400" dirty="0" smtClean="0">
                <a:solidFill>
                  <a:schemeClr val="bg1"/>
                </a:solidFill>
              </a:rPr>
              <a:t>24pt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2800" dirty="0" smtClean="0">
                <a:solidFill>
                  <a:schemeClr val="bg1"/>
                </a:solidFill>
              </a:rPr>
              <a:t>フォントサイズ　　</a:t>
            </a:r>
            <a:r>
              <a:rPr lang="en-US" altLang="ja-JP" sz="2800" dirty="0" smtClean="0">
                <a:solidFill>
                  <a:schemeClr val="bg1"/>
                </a:solidFill>
              </a:rPr>
              <a:t>28pt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3200" dirty="0" smtClean="0">
                <a:solidFill>
                  <a:schemeClr val="bg1"/>
                </a:solidFill>
              </a:rPr>
              <a:t>フォントサイズ     </a:t>
            </a:r>
            <a:r>
              <a:rPr lang="en-US" altLang="ja-JP" sz="3200" dirty="0" smtClean="0">
                <a:solidFill>
                  <a:schemeClr val="bg1"/>
                </a:solidFill>
              </a:rPr>
              <a:t>32pt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3600" dirty="0" smtClean="0">
                <a:solidFill>
                  <a:schemeClr val="bg1"/>
                </a:solidFill>
              </a:rPr>
              <a:t>フォントサイズ    </a:t>
            </a:r>
            <a:r>
              <a:rPr lang="en-US" altLang="ja-JP" sz="3600" dirty="0" smtClean="0">
                <a:solidFill>
                  <a:schemeClr val="bg1"/>
                </a:solidFill>
              </a:rPr>
              <a:t>36pt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4000" dirty="0" smtClean="0">
                <a:solidFill>
                  <a:schemeClr val="bg1"/>
                </a:solidFill>
              </a:rPr>
              <a:t>フォントサイズ   </a:t>
            </a:r>
            <a:r>
              <a:rPr lang="en-US" altLang="ja-JP" sz="4000" dirty="0" smtClean="0">
                <a:solidFill>
                  <a:schemeClr val="bg1"/>
                </a:solidFill>
              </a:rPr>
              <a:t>40pt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dirty="0" smtClean="0">
                <a:solidFill>
                  <a:schemeClr val="bg1"/>
                </a:solidFill>
              </a:rPr>
              <a:t>フォントサイズ   </a:t>
            </a:r>
            <a:r>
              <a:rPr lang="en-US" altLang="ja-JP" dirty="0" smtClean="0">
                <a:solidFill>
                  <a:schemeClr val="bg1"/>
                </a:solidFill>
              </a:rPr>
              <a:t>44pt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4800" dirty="0" smtClean="0">
                <a:solidFill>
                  <a:schemeClr val="bg1"/>
                </a:solidFill>
              </a:rPr>
              <a:t>フォントサイズ  </a:t>
            </a:r>
            <a:r>
              <a:rPr lang="en-US" altLang="ja-JP" sz="4800" dirty="0" smtClean="0">
                <a:solidFill>
                  <a:schemeClr val="bg1"/>
                </a:solidFill>
              </a:rPr>
              <a:t>48pt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5400" dirty="0" smtClean="0">
                <a:solidFill>
                  <a:schemeClr val="bg1"/>
                </a:solidFill>
              </a:rPr>
              <a:t>フォントサイズ  </a:t>
            </a:r>
            <a:r>
              <a:rPr lang="en-US" altLang="ja-JP" sz="5400" dirty="0" smtClean="0">
                <a:solidFill>
                  <a:schemeClr val="bg1"/>
                </a:solidFill>
              </a:rPr>
              <a:t>54pt</a:t>
            </a:r>
            <a:r>
              <a:rPr lang="en-US" altLang="ja-JP" sz="1200" dirty="0" smtClean="0">
                <a:solidFill>
                  <a:schemeClr val="bg1"/>
                </a:solidFill>
              </a:rPr>
              <a:t/>
            </a:r>
            <a:br>
              <a:rPr lang="en-US" altLang="ja-JP" sz="1200" dirty="0" smtClean="0">
                <a:solidFill>
                  <a:schemeClr val="bg1"/>
                </a:solidFill>
              </a:rPr>
            </a:br>
            <a:r>
              <a:rPr lang="ja-JP" altLang="en-US" sz="6000" dirty="0" smtClean="0">
                <a:solidFill>
                  <a:schemeClr val="bg1"/>
                </a:solidFill>
              </a:rPr>
              <a:t>フォントサイズ  </a:t>
            </a:r>
            <a:r>
              <a:rPr lang="en-US" altLang="ja-JP" sz="6000" dirty="0" smtClean="0">
                <a:solidFill>
                  <a:schemeClr val="bg1"/>
                </a:solidFill>
              </a:rPr>
              <a:t>60pt</a:t>
            </a:r>
            <a:r>
              <a:rPr lang="en-US" altLang="ja-JP" sz="6000" dirty="0" smtClean="0"/>
              <a:t/>
            </a:r>
            <a:br>
              <a:rPr lang="en-US" altLang="ja-JP" sz="6000" dirty="0" smtClean="0"/>
            </a:br>
            <a:r>
              <a:rPr lang="en-US" altLang="ja-JP" sz="1200" dirty="0" smtClean="0"/>
              <a:t/>
            </a:r>
            <a:br>
              <a:rPr lang="en-US" altLang="ja-JP" sz="1200" dirty="0" smtClean="0"/>
            </a:br>
            <a:r>
              <a:rPr lang="en-US" altLang="ja-JP" sz="1200" dirty="0" smtClean="0"/>
              <a:t/>
            </a:r>
            <a:br>
              <a:rPr lang="en-US" altLang="ja-JP" sz="1200" dirty="0" smtClean="0"/>
            </a:br>
            <a:endParaRPr lang="ja-JP" altLang="en-US" sz="12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251520" y="972411"/>
            <a:ext cx="8568952" cy="5480925"/>
            <a:chOff x="251520" y="972411"/>
            <a:chExt cx="8568952" cy="5480925"/>
          </a:xfrm>
        </p:grpSpPr>
        <p:cxnSp>
          <p:nvCxnSpPr>
            <p:cNvPr id="11" name="直線コネクタ 10"/>
            <p:cNvCxnSpPr/>
            <p:nvPr/>
          </p:nvCxnSpPr>
          <p:spPr>
            <a:xfrm>
              <a:off x="251520" y="972411"/>
              <a:ext cx="8568952" cy="72008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>
              <a:off x="7956376" y="1008415"/>
              <a:ext cx="72008" cy="5444921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120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3568" y="2492896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4000" dirty="0" smtClean="0"/>
          </a:p>
          <a:p>
            <a:pPr algn="ctr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ja-JP" altLang="en-US" sz="4000" dirty="0" smtClean="0"/>
              <a:t>大見出し：　３６～４４ポイント</a:t>
            </a:r>
            <a:endParaRPr lang="en-US" altLang="ja-JP" sz="4000" dirty="0" smtClean="0"/>
          </a:p>
          <a:p>
            <a:pPr algn="ctr"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ja-JP" altLang="en-US" sz="4000" dirty="0"/>
          </a:p>
          <a:p>
            <a:pPr algn="ctr"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ja-JP" altLang="en-US" sz="4000" dirty="0" smtClean="0"/>
              <a:t>本　文　  ：　２４～３２ポイント</a:t>
            </a:r>
            <a:endParaRPr lang="ja-JP" altLang="en-US" sz="4000" dirty="0"/>
          </a:p>
          <a:p>
            <a:pPr>
              <a:buClr>
                <a:srgbClr val="7030A0"/>
              </a:buClr>
            </a:pPr>
            <a:endParaRPr kumimoji="1" lang="en-US" altLang="ja-JP" sz="4000" dirty="0" smtClean="0"/>
          </a:p>
          <a:p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dirty="0">
                <a:latin typeface="Century" panose="02040604050505020304" pitchFamily="18" charset="0"/>
                <a:ea typeface="メイリオ" panose="020B0604030504040204" pitchFamily="50" charset="-128"/>
                <a:cs typeface="メイリオ" panose="020B0604030504040204" pitchFamily="50" charset="-128"/>
              </a:rPr>
              <a:t>フォントの大きさは</a:t>
            </a:r>
            <a:r>
              <a:rPr lang="en-US" altLang="ja-JP" dirty="0">
                <a:latin typeface="Century" panose="02040604050505020304" pitchFamily="18" charset="0"/>
                <a:ea typeface="メイリオ" panose="020B0604030504040204" pitchFamily="50" charset="-128"/>
                <a:cs typeface="メイリオ" panose="020B0604030504040204" pitchFamily="50" charset="-128"/>
              </a:rPr>
              <a:t>24pt</a:t>
            </a:r>
            <a:r>
              <a:rPr lang="ja-JP" altLang="en-US" dirty="0" smtClean="0">
                <a:latin typeface="Century" panose="02040604050505020304" pitchFamily="18" charset="0"/>
                <a:ea typeface="メイリオ" panose="020B0604030504040204" pitchFamily="50" charset="-128"/>
                <a:cs typeface="メイリオ" panose="020B0604030504040204" pitchFamily="50" charset="-128"/>
              </a:rPr>
              <a:t>以上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26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>
                <a:latin typeface="+mj-ea"/>
                <a:cs typeface="メイリオ" panose="020B0604030504040204" pitchFamily="50" charset="-128"/>
              </a:rPr>
              <a:t>視覚</a:t>
            </a:r>
            <a:r>
              <a:rPr lang="ja-JP" altLang="en-US" dirty="0" smtClean="0">
                <a:latin typeface="+mj-ea"/>
                <a:cs typeface="メイリオ" panose="020B0604030504040204" pitchFamily="50" charset="-128"/>
              </a:rPr>
              <a:t>に訴える（</a:t>
            </a:r>
            <a:r>
              <a:rPr lang="en-US" altLang="ja-JP" dirty="0">
                <a:latin typeface="+mj-ea"/>
                <a:cs typeface="メイリオ" panose="020B0604030504040204" pitchFamily="50" charset="-128"/>
              </a:rPr>
              <a:t>2</a:t>
            </a:r>
            <a:r>
              <a:rPr lang="ja-JP" altLang="en-US" dirty="0" smtClean="0">
                <a:latin typeface="+mj-ea"/>
                <a:cs typeface="メイリオ" panose="020B0604030504040204" pitchFamily="50" charset="-128"/>
              </a:rPr>
              <a:t>）：アニメーション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600984" y="3140968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1039956" y="2564904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ja-JP" altLang="en-US" sz="3600" dirty="0" smtClean="0"/>
              <a:t>使いすぎない</a:t>
            </a:r>
            <a:endParaRPr lang="en-US" altLang="ja-JP" sz="36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ja-JP" altLang="en-US" sz="3200" dirty="0" smtClean="0"/>
              <a:t>　　　◆最大</a:t>
            </a:r>
            <a:r>
              <a:rPr lang="ja-JP" altLang="en-US" sz="3200" dirty="0"/>
              <a:t>でも１つのスライド</a:t>
            </a:r>
            <a:r>
              <a:rPr lang="ja-JP" altLang="en-US" sz="3200" dirty="0" smtClean="0"/>
              <a:t>で</a:t>
            </a:r>
            <a:r>
              <a:rPr lang="en-US" altLang="ja-JP" sz="3200" dirty="0" smtClean="0">
                <a:latin typeface="+mn-ea"/>
              </a:rPr>
              <a:t>3</a:t>
            </a:r>
            <a:r>
              <a:rPr lang="ja-JP" altLang="en-US" sz="3200" dirty="0" smtClean="0">
                <a:latin typeface="+mn-ea"/>
              </a:rPr>
              <a:t>つ</a:t>
            </a:r>
            <a:r>
              <a:rPr lang="ja-JP" altLang="en-US" sz="3200" dirty="0"/>
              <a:t>程度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ja-JP" altLang="en-US" sz="3200" dirty="0" smtClean="0"/>
              <a:t>　　　◆過度</a:t>
            </a:r>
            <a:r>
              <a:rPr lang="ja-JP" altLang="en-US" sz="3200" dirty="0"/>
              <a:t>に使うと集中の妨げ</a:t>
            </a:r>
            <a:r>
              <a:rPr lang="ja-JP" altLang="en-US" sz="3200" dirty="0" smtClean="0"/>
              <a:t>に</a:t>
            </a:r>
            <a:endParaRPr lang="en-US" altLang="ja-JP" sz="3200" dirty="0" smtClean="0"/>
          </a:p>
          <a:p>
            <a:pPr marL="0" indent="0">
              <a:lnSpc>
                <a:spcPct val="90000"/>
              </a:lnSpc>
              <a:buNone/>
            </a:pPr>
            <a:endParaRPr lang="ja-JP" altLang="en-US" sz="3200" dirty="0"/>
          </a:p>
          <a:p>
            <a:pPr>
              <a:lnSpc>
                <a:spcPct val="90000"/>
              </a:lnSpc>
            </a:pPr>
            <a:r>
              <a:rPr lang="ja-JP" altLang="en-US" sz="3600" dirty="0" smtClean="0"/>
              <a:t>画面</a:t>
            </a:r>
            <a:r>
              <a:rPr lang="ja-JP" altLang="en-US" sz="3600" dirty="0"/>
              <a:t>切り替え効果も有効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ja-JP" altLang="en-US" sz="3200" dirty="0" smtClean="0"/>
              <a:t>　　　◆良く似た</a:t>
            </a:r>
            <a:r>
              <a:rPr lang="ja-JP" altLang="en-US" sz="3200" dirty="0"/>
              <a:t>スライドの間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ja-JP" altLang="en-US" sz="3200" dirty="0" smtClean="0"/>
              <a:t>　　　◆大きな</a:t>
            </a:r>
            <a:r>
              <a:rPr lang="ja-JP" altLang="en-US" sz="3200" dirty="0"/>
              <a:t>話題の転換</a:t>
            </a:r>
          </a:p>
          <a:p>
            <a:pPr>
              <a:lnSpc>
                <a:spcPct val="90000"/>
              </a:lnSpc>
            </a:pPr>
            <a:endParaRPr lang="en-US" altLang="ja-JP" sz="3200" dirty="0"/>
          </a:p>
          <a:p>
            <a:pPr>
              <a:lnSpc>
                <a:spcPct val="90000"/>
              </a:lnSpc>
            </a:pPr>
            <a:endParaRPr lang="en-US" altLang="ja-JP" sz="3200" dirty="0" smtClean="0"/>
          </a:p>
          <a:p>
            <a:pPr marL="301943" lvl="1" indent="0">
              <a:lnSpc>
                <a:spcPct val="90000"/>
              </a:lnSpc>
              <a:buNone/>
            </a:pPr>
            <a:endParaRPr lang="en-US" altLang="ja-JP" dirty="0" smtClean="0">
              <a:ea typeface="ＭＳ Ｐゴシック" charset="-128"/>
            </a:endParaRPr>
          </a:p>
          <a:p>
            <a:pPr marL="301943" lvl="1" indent="0">
              <a:lnSpc>
                <a:spcPct val="90000"/>
              </a:lnSpc>
              <a:buNone/>
            </a:pPr>
            <a:endParaRPr lang="en-US" altLang="ja-JP" dirty="0" smtClean="0">
              <a:ea typeface="ＭＳ Ｐゴシック" charset="-128"/>
            </a:endParaRPr>
          </a:p>
          <a:p>
            <a:pPr marL="301943" lvl="1" indent="0">
              <a:lnSpc>
                <a:spcPct val="90000"/>
              </a:lnSpc>
              <a:buNone/>
            </a:pPr>
            <a:endParaRPr lang="ja-JP" alt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1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4800" dirty="0" smtClean="0"/>
              <a:t>次のスライドに</a:t>
            </a:r>
            <a:endParaRPr kumimoji="1" lang="en-US" altLang="ja-JP" sz="4800" dirty="0" smtClean="0"/>
          </a:p>
          <a:p>
            <a:pPr marL="0" indent="0" algn="ctr">
              <a:buNone/>
            </a:pPr>
            <a:r>
              <a:rPr kumimoji="1" lang="ja-JP" altLang="en-US" sz="4800" dirty="0" smtClean="0"/>
              <a:t>アニメーション効果を</a:t>
            </a:r>
            <a:endParaRPr kumimoji="1" lang="en-US" altLang="ja-JP" sz="4800" dirty="0" smtClean="0"/>
          </a:p>
          <a:p>
            <a:pPr marL="0" indent="0" algn="ctr">
              <a:buNone/>
            </a:pPr>
            <a:r>
              <a:rPr kumimoji="1" lang="ja-JP" altLang="en-US" sz="4800" dirty="0" smtClean="0"/>
              <a:t>入れてみよう</a:t>
            </a:r>
            <a:endParaRPr kumimoji="1" lang="ja-JP" altLang="en-US" sz="4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 smtClean="0"/>
              <a:t>演習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309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医学生の学術情報活用演習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2766200" y="3212976"/>
            <a:ext cx="5900295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3600" dirty="0" smtClean="0"/>
              <a:t>第３回 （２０１５年５月９日）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　　　　　医学メディアセンター</a:t>
            </a:r>
            <a:endParaRPr lang="ja-JP" altLang="en-US" sz="36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093102"/>
            <a:ext cx="2425431" cy="340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2060848"/>
            <a:ext cx="8424936" cy="4248472"/>
          </a:xfrm>
        </p:spPr>
        <p:txBody>
          <a:bodyPr>
            <a:normAutofit lnSpcReduction="10000"/>
          </a:bodyPr>
          <a:lstStyle/>
          <a:p>
            <a:endParaRPr lang="en-US" altLang="ja-JP" sz="3600" dirty="0" smtClean="0"/>
          </a:p>
          <a:p>
            <a:r>
              <a:rPr lang="ja-JP" altLang="en-US" sz="3600" dirty="0"/>
              <a:t>ＰＣ</a:t>
            </a:r>
            <a:r>
              <a:rPr kumimoji="1" lang="ja-JP" altLang="en-US" sz="3600" dirty="0" smtClean="0"/>
              <a:t>演習</a:t>
            </a:r>
            <a:r>
              <a:rPr kumimoji="1" lang="en-US" altLang="ja-JP" sz="3600" dirty="0" smtClean="0"/>
              <a:t>Ⅳ</a:t>
            </a:r>
            <a:r>
              <a:rPr kumimoji="1" lang="ja-JP" altLang="en-US" sz="3600" dirty="0" smtClean="0"/>
              <a:t>（</a:t>
            </a:r>
            <a:r>
              <a:rPr kumimoji="1" lang="en-US" altLang="ja-JP" sz="3600" dirty="0" smtClean="0"/>
              <a:t>PowerPoint</a:t>
            </a:r>
            <a:r>
              <a:rPr kumimoji="1" lang="ja-JP" altLang="en-US" sz="3600" dirty="0" smtClean="0"/>
              <a:t>）</a:t>
            </a:r>
            <a:endParaRPr kumimoji="1" lang="en-US" altLang="ja-JP" sz="3600" dirty="0" smtClean="0"/>
          </a:p>
          <a:p>
            <a:endParaRPr kumimoji="1" lang="en-US" altLang="ja-JP" sz="3600" dirty="0" smtClean="0"/>
          </a:p>
          <a:p>
            <a:r>
              <a:rPr lang="ja-JP" altLang="en-US" sz="3600" dirty="0"/>
              <a:t>レポート作成の</a:t>
            </a:r>
            <a:r>
              <a:rPr lang="ja-JP" altLang="en-US" sz="3600" dirty="0" smtClean="0"/>
              <a:t>コツ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　</a:t>
            </a:r>
            <a:r>
              <a:rPr lang="ja-JP" altLang="en-US" sz="3600" dirty="0"/>
              <a:t>　</a:t>
            </a:r>
            <a:r>
              <a:rPr lang="ja-JP" altLang="en-US" sz="3600" dirty="0" smtClean="0"/>
              <a:t>－テーマ</a:t>
            </a:r>
            <a:r>
              <a:rPr lang="ja-JP" altLang="en-US" sz="3600" dirty="0"/>
              <a:t>の選定，情報の収集，整理</a:t>
            </a:r>
          </a:p>
          <a:p>
            <a:pPr marL="0" indent="0">
              <a:buNone/>
            </a:pPr>
            <a:r>
              <a:rPr lang="ja-JP" altLang="en-US" sz="3600" dirty="0" smtClean="0"/>
              <a:t>　　　　　　　（</a:t>
            </a:r>
            <a:r>
              <a:rPr lang="ja-JP" altLang="en-US" sz="3600" dirty="0"/>
              <a:t>ジャパンナレッジ，聞蔵</a:t>
            </a:r>
            <a:r>
              <a:rPr lang="en-US" altLang="ja-JP" sz="3600" dirty="0"/>
              <a:t>Ⅱ</a:t>
            </a:r>
            <a:r>
              <a:rPr lang="ja-JP" altLang="en-US" sz="3600" dirty="0"/>
              <a:t>）</a:t>
            </a:r>
          </a:p>
          <a:p>
            <a:pPr marL="0" indent="0">
              <a:buNone/>
            </a:pPr>
            <a:r>
              <a:rPr lang="ja-JP" altLang="en-US" sz="3600" dirty="0" smtClean="0"/>
              <a:t>　　　－骨子</a:t>
            </a:r>
            <a:r>
              <a:rPr lang="ja-JP" altLang="en-US" sz="3600" dirty="0"/>
              <a:t>の作成，</a:t>
            </a:r>
            <a:r>
              <a:rPr lang="ja-JP" altLang="en-US" sz="3600" dirty="0" smtClean="0"/>
              <a:t>自論のまとめ方　　</a:t>
            </a:r>
            <a:endParaRPr lang="en-US" altLang="ja-JP" sz="3600" dirty="0" smtClean="0"/>
          </a:p>
          <a:p>
            <a:endParaRPr kumimoji="1" lang="en-US" altLang="ja-JP" sz="3600" dirty="0" smtClean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AE12-F270-473E-9216-E8C4AB7C8848}" type="slidenum">
              <a:rPr lang="en-US" altLang="ja-JP" smtClean="0"/>
              <a:pPr/>
              <a:t>17</a:t>
            </a:fld>
            <a:endParaRPr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3942629" cy="1143000"/>
          </a:xfrm>
        </p:spPr>
        <p:txBody>
          <a:bodyPr/>
          <a:lstStyle/>
          <a:p>
            <a:r>
              <a:rPr lang="ja-JP" altLang="en-US" dirty="0"/>
              <a:t>本日の内容</a:t>
            </a:r>
            <a:endParaRPr kumimoji="1" lang="ja-JP" altLang="en-US" dirty="0"/>
          </a:p>
        </p:txBody>
      </p:sp>
      <p:pic>
        <p:nvPicPr>
          <p:cNvPr id="1027" name="Picture 3" descr="C:\Users\toho-h\AppData\Local\Microsoft\Windows\Temporary Internet Files\Content.IE5\Q39E7ZMZ\file1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45224"/>
            <a:ext cx="1252054" cy="125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60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>
                <a:latin typeface="+mj-ea"/>
                <a:cs typeface="メイリオ" panose="020B0604030504040204" pitchFamily="50" charset="-128"/>
              </a:rPr>
              <a:t>視覚</a:t>
            </a:r>
            <a:r>
              <a:rPr lang="ja-JP" altLang="en-US" dirty="0" smtClean="0">
                <a:latin typeface="+mj-ea"/>
                <a:cs typeface="メイリオ" panose="020B0604030504040204" pitchFamily="50" charset="-128"/>
              </a:rPr>
              <a:t>に訴える（</a:t>
            </a:r>
            <a:r>
              <a:rPr lang="en-US" altLang="ja-JP" dirty="0" smtClean="0">
                <a:latin typeface="+mj-ea"/>
                <a:cs typeface="メイリオ" panose="020B0604030504040204" pitchFamily="50" charset="-128"/>
              </a:rPr>
              <a:t>3</a:t>
            </a:r>
            <a:r>
              <a:rPr lang="ja-JP" altLang="en-US" dirty="0" smtClean="0">
                <a:latin typeface="+mj-ea"/>
                <a:cs typeface="メイリオ" panose="020B0604030504040204" pitchFamily="50" charset="-128"/>
              </a:rPr>
              <a:t>）：デザイン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600984" y="3140968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1039956" y="2564904"/>
            <a:ext cx="7636500" cy="3450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ja-JP" altLang="en-US" sz="3600" dirty="0"/>
              <a:t>シンプルなデザインにする。 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ja-JP" sz="36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ja-JP" altLang="en-US" sz="3600" dirty="0" smtClean="0"/>
              <a:t>「</a:t>
            </a:r>
            <a:r>
              <a:rPr lang="ja-JP" altLang="en-US" sz="3600" dirty="0"/>
              <a:t>背景に絵柄や写真があるデザイン」は、文字と重なると非常に見えづらく</a:t>
            </a:r>
            <a:r>
              <a:rPr lang="ja-JP" altLang="en-US" sz="3600" dirty="0" smtClean="0"/>
              <a:t>なる。選ばない</a:t>
            </a:r>
            <a:r>
              <a:rPr lang="ja-JP" altLang="en-US" sz="3600" dirty="0"/>
              <a:t>ほうが</a:t>
            </a:r>
            <a:r>
              <a:rPr lang="ja-JP" altLang="en-US" sz="3600" dirty="0" smtClean="0"/>
              <a:t>無難</a:t>
            </a:r>
            <a:endParaRPr lang="en-US" altLang="ja-JP" sz="3600" dirty="0" smtClean="0"/>
          </a:p>
          <a:p>
            <a:pPr marL="0" indent="0">
              <a:lnSpc>
                <a:spcPct val="90000"/>
              </a:lnSpc>
              <a:buNone/>
            </a:pPr>
            <a:endParaRPr lang="ja-JP" altLang="en-US" sz="3200" dirty="0"/>
          </a:p>
          <a:p>
            <a:pPr>
              <a:lnSpc>
                <a:spcPct val="90000"/>
              </a:lnSpc>
            </a:pPr>
            <a:endParaRPr lang="en-US" altLang="ja-JP" sz="3200" dirty="0"/>
          </a:p>
          <a:p>
            <a:pPr>
              <a:lnSpc>
                <a:spcPct val="90000"/>
              </a:lnSpc>
            </a:pPr>
            <a:endParaRPr lang="en-US" altLang="ja-JP" sz="3200" dirty="0" smtClean="0"/>
          </a:p>
          <a:p>
            <a:pPr marL="301943" lvl="1" indent="0">
              <a:lnSpc>
                <a:spcPct val="90000"/>
              </a:lnSpc>
              <a:buNone/>
            </a:pPr>
            <a:endParaRPr lang="en-US" altLang="ja-JP" dirty="0" smtClean="0">
              <a:ea typeface="ＭＳ Ｐゴシック" charset="-128"/>
            </a:endParaRPr>
          </a:p>
          <a:p>
            <a:pPr marL="301943" lvl="1" indent="0">
              <a:lnSpc>
                <a:spcPct val="90000"/>
              </a:lnSpc>
              <a:buNone/>
            </a:pPr>
            <a:endParaRPr lang="en-US" altLang="ja-JP" dirty="0" smtClean="0">
              <a:ea typeface="ＭＳ Ｐゴシック" charset="-128"/>
            </a:endParaRPr>
          </a:p>
          <a:p>
            <a:pPr marL="301943" lvl="1" indent="0">
              <a:lnSpc>
                <a:spcPct val="90000"/>
              </a:lnSpc>
              <a:buNone/>
            </a:pPr>
            <a:endParaRPr lang="ja-JP" alt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149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4800" dirty="0" smtClean="0"/>
              <a:t>次のスライドのデザインを</a:t>
            </a:r>
            <a:endParaRPr kumimoji="1" lang="en-US" altLang="ja-JP" sz="4800" dirty="0" smtClean="0"/>
          </a:p>
          <a:p>
            <a:pPr marL="0" indent="0" algn="ctr">
              <a:buNone/>
            </a:pPr>
            <a:r>
              <a:rPr lang="ja-JP" altLang="en-US" sz="4800" dirty="0"/>
              <a:t>変更して</a:t>
            </a:r>
            <a:r>
              <a:rPr lang="ja-JP" altLang="en-US" sz="4800" dirty="0" smtClean="0"/>
              <a:t>みよう。</a:t>
            </a:r>
            <a:endParaRPr kumimoji="1" lang="ja-JP" altLang="en-US" sz="4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 smtClean="0"/>
              <a:t>演習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656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2060848"/>
            <a:ext cx="8424936" cy="4248472"/>
          </a:xfrm>
        </p:spPr>
        <p:txBody>
          <a:bodyPr>
            <a:normAutofit lnSpcReduction="10000"/>
          </a:bodyPr>
          <a:lstStyle/>
          <a:p>
            <a:endParaRPr lang="en-US" altLang="ja-JP" sz="3600" dirty="0" smtClean="0"/>
          </a:p>
          <a:p>
            <a:r>
              <a:rPr lang="ja-JP" altLang="en-US" sz="3600" dirty="0"/>
              <a:t>ＰＣ</a:t>
            </a:r>
            <a:r>
              <a:rPr kumimoji="1" lang="ja-JP" altLang="en-US" sz="3600" dirty="0" smtClean="0"/>
              <a:t>演習</a:t>
            </a:r>
            <a:r>
              <a:rPr kumimoji="1" lang="en-US" altLang="ja-JP" sz="3600" dirty="0" smtClean="0"/>
              <a:t>Ⅳ</a:t>
            </a:r>
            <a:r>
              <a:rPr kumimoji="1" lang="ja-JP" altLang="en-US" sz="3600" dirty="0" smtClean="0"/>
              <a:t>（</a:t>
            </a:r>
            <a:r>
              <a:rPr kumimoji="1" lang="en-US" altLang="ja-JP" sz="3600" dirty="0" smtClean="0"/>
              <a:t>PowerPoint</a:t>
            </a:r>
            <a:r>
              <a:rPr kumimoji="1" lang="ja-JP" altLang="en-US" sz="3600" dirty="0" smtClean="0"/>
              <a:t>）</a:t>
            </a:r>
            <a:endParaRPr kumimoji="1" lang="en-US" altLang="ja-JP" sz="3600" dirty="0" smtClean="0"/>
          </a:p>
          <a:p>
            <a:endParaRPr kumimoji="1" lang="en-US" altLang="ja-JP" sz="3600" dirty="0" smtClean="0"/>
          </a:p>
          <a:p>
            <a:r>
              <a:rPr lang="ja-JP" altLang="en-US" sz="3600" dirty="0"/>
              <a:t>レポート作成の</a:t>
            </a:r>
            <a:r>
              <a:rPr lang="ja-JP" altLang="en-US" sz="3600" dirty="0" smtClean="0"/>
              <a:t>コツ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　</a:t>
            </a:r>
            <a:r>
              <a:rPr lang="ja-JP" altLang="en-US" sz="3600" dirty="0"/>
              <a:t>　</a:t>
            </a:r>
            <a:r>
              <a:rPr lang="ja-JP" altLang="en-US" sz="3600" dirty="0" smtClean="0"/>
              <a:t>－テーマ</a:t>
            </a:r>
            <a:r>
              <a:rPr lang="ja-JP" altLang="en-US" sz="3600" dirty="0"/>
              <a:t>の選定，情報の収集，整理</a:t>
            </a:r>
          </a:p>
          <a:p>
            <a:pPr marL="0" indent="0">
              <a:buNone/>
            </a:pPr>
            <a:r>
              <a:rPr lang="ja-JP" altLang="en-US" sz="3600" dirty="0" smtClean="0"/>
              <a:t>　　　　　　　（</a:t>
            </a:r>
            <a:r>
              <a:rPr lang="ja-JP" altLang="en-US" sz="3600" dirty="0"/>
              <a:t>ジャパンナレッジ，聞蔵</a:t>
            </a:r>
            <a:r>
              <a:rPr lang="en-US" altLang="ja-JP" sz="3600" dirty="0"/>
              <a:t>Ⅱ</a:t>
            </a:r>
            <a:r>
              <a:rPr lang="ja-JP" altLang="en-US" sz="3600" dirty="0"/>
              <a:t>）</a:t>
            </a:r>
          </a:p>
          <a:p>
            <a:pPr marL="0" indent="0">
              <a:buNone/>
            </a:pPr>
            <a:r>
              <a:rPr lang="ja-JP" altLang="en-US" sz="3600" dirty="0" smtClean="0"/>
              <a:t>　　　－骨子</a:t>
            </a:r>
            <a:r>
              <a:rPr lang="ja-JP" altLang="en-US" sz="3600" dirty="0"/>
              <a:t>の作成，</a:t>
            </a:r>
            <a:r>
              <a:rPr lang="ja-JP" altLang="en-US" sz="3600" dirty="0" smtClean="0"/>
              <a:t>自論のまとめ方　　</a:t>
            </a:r>
            <a:endParaRPr lang="en-US" altLang="ja-JP" sz="3600" dirty="0" smtClean="0"/>
          </a:p>
          <a:p>
            <a:endParaRPr kumimoji="1" lang="en-US" altLang="ja-JP" sz="3600" dirty="0" smtClean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AE12-F270-473E-9216-E8C4AB7C8848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3942629" cy="1143000"/>
          </a:xfrm>
        </p:spPr>
        <p:txBody>
          <a:bodyPr/>
          <a:lstStyle/>
          <a:p>
            <a:r>
              <a:rPr lang="ja-JP" altLang="en-US" dirty="0"/>
              <a:t>本日の内容</a:t>
            </a:r>
            <a:endParaRPr kumimoji="1" lang="ja-JP" altLang="en-US" dirty="0"/>
          </a:p>
        </p:txBody>
      </p:sp>
      <p:pic>
        <p:nvPicPr>
          <p:cNvPr id="1027" name="Picture 3" descr="C:\Users\toho-h\AppData\Local\Microsoft\Windows\Temporary Internet Files\Content.IE5\Q39E7ZMZ\file1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45224"/>
            <a:ext cx="1252054" cy="125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63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rgbClr val="FF0000"/>
                </a:solidFill>
              </a:rPr>
              <a:t>医学生の学術情報活用演習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3275856" y="2996952"/>
            <a:ext cx="4680520" cy="1473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3600" dirty="0" smtClean="0"/>
              <a:t>第３回 ２０１５年５月９日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　医学メディアセンター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18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dirty="0"/>
              <a:t>内容</a:t>
            </a:r>
            <a:r>
              <a:rPr lang="ja-JP" altLang="en-US" dirty="0" smtClean="0"/>
              <a:t>に連続性をもたせる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06925" y="1772816"/>
            <a:ext cx="7408333" cy="3450696"/>
          </a:xfrm>
        </p:spPr>
        <p:txBody>
          <a:bodyPr/>
          <a:lstStyle/>
          <a:p>
            <a:r>
              <a:rPr kumimoji="1" lang="ja-JP" altLang="en-US" dirty="0" smtClean="0"/>
              <a:t>話題の展開を整理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r>
              <a:rPr kumimoji="1" lang="ja-JP" altLang="en-US" dirty="0" smtClean="0"/>
              <a:t>→大きい場所から，小さい場所へ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043608" y="2876947"/>
            <a:ext cx="3745836" cy="381642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プレゼンテーション</a:t>
            </a:r>
            <a:endParaRPr kumimoji="1" lang="ja-JP" altLang="en-US" sz="4000" dirty="0"/>
          </a:p>
        </p:txBody>
      </p:sp>
      <p:graphicFrame>
        <p:nvGraphicFramePr>
          <p:cNvPr id="11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572780"/>
              </p:ext>
            </p:extLst>
          </p:nvPr>
        </p:nvGraphicFramePr>
        <p:xfrm>
          <a:off x="-900608" y="2708920"/>
          <a:ext cx="7777359" cy="4448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グループ化 11"/>
          <p:cNvGrpSpPr/>
          <p:nvPr/>
        </p:nvGrpSpPr>
        <p:grpSpPr>
          <a:xfrm>
            <a:off x="4186262" y="2780928"/>
            <a:ext cx="2810047" cy="1873943"/>
            <a:chOff x="5940152" y="2924076"/>
            <a:chExt cx="2810047" cy="1873943"/>
          </a:xfrm>
        </p:grpSpPr>
        <p:sp>
          <p:nvSpPr>
            <p:cNvPr id="13" name="右矢印 12"/>
            <p:cNvSpPr/>
            <p:nvPr/>
          </p:nvSpPr>
          <p:spPr>
            <a:xfrm>
              <a:off x="5940152" y="3585921"/>
              <a:ext cx="1152128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6256" y="2924076"/>
              <a:ext cx="1873943" cy="1873943"/>
            </a:xfrm>
            <a:prstGeom prst="rect">
              <a:avLst/>
            </a:prstGeom>
          </p:spPr>
        </p:pic>
      </p:grpSp>
      <p:graphicFrame>
        <p:nvGraphicFramePr>
          <p:cNvPr id="15" name="図表 14"/>
          <p:cNvGraphicFramePr/>
          <p:nvPr>
            <p:extLst>
              <p:ext uri="{D42A27DB-BD31-4B8C-83A1-F6EECF244321}">
                <p14:modId xmlns:p14="http://schemas.microsoft.com/office/powerpoint/2010/main" val="2355352614"/>
              </p:ext>
            </p:extLst>
          </p:nvPr>
        </p:nvGraphicFramePr>
        <p:xfrm>
          <a:off x="5395540" y="4365104"/>
          <a:ext cx="3456384" cy="2694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2563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dirty="0">
                <a:latin typeface="+mn-ea"/>
                <a:ea typeface="+mn-ea"/>
                <a:cs typeface="メイリオ" panose="020B0604030504040204" pitchFamily="50" charset="-128"/>
              </a:rPr>
              <a:t>発表が</a:t>
            </a:r>
            <a:r>
              <a:rPr lang="ja-JP" altLang="en-US" dirty="0" smtClean="0">
                <a:latin typeface="+mn-ea"/>
                <a:ea typeface="+mn-ea"/>
                <a:cs typeface="メイリオ" panose="020B0604030504040204" pitchFamily="50" charset="-128"/>
              </a:rPr>
              <a:t>終わったら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86104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395537" y="3140968"/>
            <a:ext cx="7632848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</a:t>
            </a: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6165000" y="4134883"/>
            <a:ext cx="2510544" cy="2442583"/>
            <a:chOff x="6282544" y="4149081"/>
            <a:chExt cx="2510544" cy="244258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224" y="4386800"/>
              <a:ext cx="2204864" cy="2204864"/>
            </a:xfrm>
            <a:prstGeom prst="rect">
              <a:avLst/>
            </a:prstGeom>
          </p:spPr>
        </p:pic>
        <p:sp>
          <p:nvSpPr>
            <p:cNvPr id="6" name="台形 5"/>
            <p:cNvSpPr/>
            <p:nvPr/>
          </p:nvSpPr>
          <p:spPr>
            <a:xfrm rot="10800000">
              <a:off x="6282544" y="4149081"/>
              <a:ext cx="1296144" cy="1656184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9552" y="2708920"/>
            <a:ext cx="7992888" cy="3450696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 聴衆に内容</a:t>
            </a:r>
            <a:r>
              <a:rPr lang="ja-JP" altLang="en-US" sz="4000" dirty="0"/>
              <a:t>を正確に理解</a:t>
            </a:r>
            <a:r>
              <a:rPr lang="ja-JP" altLang="en-US" sz="4000" dirty="0" smtClean="0"/>
              <a:t>してもらう</a:t>
            </a:r>
            <a:endParaRPr lang="ja-JP" altLang="en-US" sz="4000" dirty="0"/>
          </a:p>
          <a:p>
            <a:endParaRPr lang="en-US" altLang="ja-JP" sz="4000" dirty="0" smtClean="0"/>
          </a:p>
          <a:p>
            <a:r>
              <a:rPr lang="ja-JP" altLang="en-US" sz="4000" dirty="0" smtClean="0">
                <a:solidFill>
                  <a:srgbClr val="FF0000"/>
                </a:solidFill>
              </a:rPr>
              <a:t> 聴衆から反応をもらう</a:t>
            </a:r>
            <a:endParaRPr lang="en-US" altLang="ja-JP" sz="4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r>
              <a:rPr lang="ja-JP" altLang="en-US" sz="4000" dirty="0" smtClean="0">
                <a:solidFill>
                  <a:srgbClr val="FF0000"/>
                </a:solidFill>
              </a:rPr>
              <a:t>（共感，疑問）</a:t>
            </a:r>
            <a:endParaRPr lang="ja-JP" altLang="en-US" sz="4000" dirty="0">
              <a:solidFill>
                <a:srgbClr val="FF0000"/>
              </a:solidFill>
            </a:endParaRPr>
          </a:p>
          <a:p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837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3568" y="2564904"/>
            <a:ext cx="7408333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600" dirty="0" smtClean="0"/>
              <a:t>ご清聴ありがとう</a:t>
            </a:r>
            <a:endParaRPr lang="en-US" altLang="ja-JP" sz="6600" dirty="0" smtClean="0"/>
          </a:p>
          <a:p>
            <a:pPr marL="0" indent="0" algn="ctr">
              <a:buNone/>
            </a:pPr>
            <a:r>
              <a:rPr lang="ja-JP" altLang="en-US" sz="6600" dirty="0" smtClean="0"/>
              <a:t>ございました</a:t>
            </a:r>
            <a:endParaRPr kumimoji="1" lang="ja-JP" altLang="en-US" sz="6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dirty="0"/>
              <a:t>聴衆から反応を</a:t>
            </a:r>
            <a:r>
              <a:rPr lang="ja-JP" altLang="en-US" dirty="0" smtClean="0"/>
              <a:t>もらう</a:t>
            </a:r>
            <a:endParaRPr kumimoji="1" lang="ja-JP" altLang="en-US" dirty="0"/>
          </a:p>
        </p:txBody>
      </p:sp>
      <p:pic>
        <p:nvPicPr>
          <p:cNvPr id="1027" name="Picture 3" descr="C:\Users\toho-h\AppData\Local\Microsoft\Windows\Temporary Internet Files\Content.IE5\Q87WGK43\smiley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1728597" cy="172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乗算記号 5"/>
          <p:cNvSpPr/>
          <p:nvPr/>
        </p:nvSpPr>
        <p:spPr>
          <a:xfrm>
            <a:off x="251520" y="836712"/>
            <a:ext cx="8568952" cy="6021288"/>
          </a:xfrm>
          <a:prstGeom prst="mathMultiply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36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4462"/>
            <a:ext cx="7056784" cy="644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円/楕円 3"/>
          <p:cNvSpPr/>
          <p:nvPr/>
        </p:nvSpPr>
        <p:spPr>
          <a:xfrm>
            <a:off x="1403648" y="692696"/>
            <a:ext cx="1080120" cy="136815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7154146" y="404664"/>
            <a:ext cx="1080120" cy="72008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666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発表者用ノートの</a:t>
            </a:r>
            <a:r>
              <a:rPr lang="ja-JP" altLang="en-US" dirty="0" smtClean="0"/>
              <a:t>利用</a:t>
            </a:r>
            <a:endParaRPr lang="en-US" altLang="ja-JP" dirty="0" smtClean="0"/>
          </a:p>
          <a:p>
            <a:endParaRPr lang="ja-JP" altLang="en-US" dirty="0"/>
          </a:p>
          <a:p>
            <a:r>
              <a:rPr kumimoji="1" lang="ja-JP" altLang="en-US" dirty="0" smtClean="0"/>
              <a:t>ＰＤＦとして保存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配布資料として印刷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/>
              <a:t>ノートと</a:t>
            </a:r>
            <a:r>
              <a:rPr kumimoji="1" lang="ja-JP" altLang="en-US" dirty="0" smtClean="0"/>
              <a:t>同時画面での印刷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 smtClean="0">
                <a:latin typeface="+mj-ea"/>
              </a:rPr>
              <a:t>PowerPoint</a:t>
            </a:r>
            <a:r>
              <a:rPr lang="ja-JP" altLang="en-US" dirty="0" smtClean="0">
                <a:latin typeface="+mj-ea"/>
              </a:rPr>
              <a:t>便利な機能</a:t>
            </a:r>
            <a:endParaRPr kumimoji="1" lang="ja-JP" altLang="en-US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7854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9552" y="2492896"/>
            <a:ext cx="7408333" cy="3450696"/>
          </a:xfrm>
        </p:spPr>
        <p:txBody>
          <a:bodyPr>
            <a:normAutofit lnSpcReduction="10000"/>
          </a:bodyPr>
          <a:lstStyle/>
          <a:p>
            <a:r>
              <a:rPr lang="ja-JP" altLang="en-US" sz="4000" dirty="0" smtClean="0"/>
              <a:t>プレゼンテーションツール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 smtClean="0"/>
              <a:t>　</a:t>
            </a:r>
            <a:endParaRPr kumimoji="1" lang="en-US" altLang="ja-JP" sz="4000" dirty="0" smtClean="0"/>
          </a:p>
          <a:p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dirty="0" smtClean="0">
                <a:latin typeface="Century" panose="02040604050505020304" pitchFamily="18" charset="0"/>
                <a:ea typeface="メイリオ" panose="020B0604030504040204" pitchFamily="50" charset="-128"/>
                <a:cs typeface="メイリオ" panose="020B0604030504040204" pitchFamily="50" charset="-128"/>
              </a:rPr>
              <a:t>PowerPoint</a:t>
            </a:r>
            <a:r>
              <a:rPr kumimoji="1" lang="ja-JP" altLang="en-US" dirty="0" smtClean="0">
                <a:latin typeface="+mj-ea"/>
                <a:cs typeface="メイリオ" panose="020B0604030504040204" pitchFamily="50" charset="-128"/>
              </a:rPr>
              <a:t>とは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8" name="コンテンツ プレースホルダー 1"/>
          <p:cNvSpPr txBox="1">
            <a:spLocks/>
          </p:cNvSpPr>
          <p:nvPr/>
        </p:nvSpPr>
        <p:spPr>
          <a:xfrm>
            <a:off x="827584" y="3573016"/>
            <a:ext cx="7408333" cy="16155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ja-JP" altLang="en-US" sz="4000" dirty="0" smtClean="0">
                <a:solidFill>
                  <a:srgbClr val="7030A0"/>
                </a:solidFill>
              </a:rPr>
              <a:t>　</a:t>
            </a:r>
            <a:r>
              <a:rPr lang="ja-JP" altLang="en-US" sz="4700" dirty="0" smtClean="0">
                <a:solidFill>
                  <a:srgbClr val="7030A0"/>
                </a:solidFill>
              </a:rPr>
              <a:t>プレゼンテーション</a:t>
            </a:r>
            <a:r>
              <a:rPr lang="ja-JP" altLang="en-US" sz="4300" dirty="0">
                <a:solidFill>
                  <a:srgbClr val="7030A0"/>
                </a:solidFill>
              </a:rPr>
              <a:t>と</a:t>
            </a:r>
            <a:r>
              <a:rPr lang="ja-JP" altLang="en-US" sz="4300" dirty="0" smtClean="0">
                <a:solidFill>
                  <a:srgbClr val="7030A0"/>
                </a:solidFill>
              </a:rPr>
              <a:t>は</a:t>
            </a:r>
            <a:endParaRPr lang="en-US" altLang="ja-JP" sz="4300" dirty="0" smtClean="0">
              <a:solidFill>
                <a:srgbClr val="7030A0"/>
              </a:solidFill>
            </a:endParaRPr>
          </a:p>
          <a:p>
            <a:pPr marL="0" indent="0">
              <a:buClr>
                <a:srgbClr val="7030A0"/>
              </a:buClr>
              <a:buNone/>
            </a:pPr>
            <a:r>
              <a:rPr lang="ja-JP" altLang="en-US" sz="6400" dirty="0" smtClean="0">
                <a:solidFill>
                  <a:srgbClr val="7030A0"/>
                </a:solidFill>
              </a:rPr>
              <a:t> </a:t>
            </a:r>
            <a:endParaRPr lang="ja-JP" altLang="en-US" sz="6400" dirty="0">
              <a:solidFill>
                <a:srgbClr val="7030A0"/>
              </a:solidFill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ja-JP" altLang="en-US" sz="64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674490" y="4531965"/>
            <a:ext cx="8496944" cy="1947306"/>
            <a:chOff x="674490" y="4531965"/>
            <a:chExt cx="8496944" cy="1947306"/>
          </a:xfrm>
        </p:grpSpPr>
        <p:sp>
          <p:nvSpPr>
            <p:cNvPr id="9" name="コンテンツ プレースホルダー 1"/>
            <p:cNvSpPr txBox="1">
              <a:spLocks/>
            </p:cNvSpPr>
            <p:nvPr/>
          </p:nvSpPr>
          <p:spPr>
            <a:xfrm>
              <a:off x="674490" y="4531965"/>
              <a:ext cx="8496944" cy="86409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74320" indent="-27432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kumimoji="1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76263" indent="-27432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kumimoji="1" sz="2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5663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kumimoji="1"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14300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kumimoji="1"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463040" indent="-22860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kumimoji="1"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83080" indent="-228600" algn="l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Char char="*"/>
                <a:defRPr kumimoji="1"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103120" indent="-228600" algn="l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Char char="*"/>
                <a:defRPr kumimoji="1"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423160" indent="-228600" algn="l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Char char="*"/>
                <a:defRPr kumimoji="1"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743200" indent="-228600" algn="l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Char char="*"/>
                <a:defRPr kumimoji="1"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7030A0"/>
                </a:buClr>
                <a:buNone/>
              </a:pPr>
              <a:r>
                <a:rPr lang="en-US" altLang="ja-JP" sz="4000" dirty="0" smtClean="0">
                  <a:solidFill>
                    <a:srgbClr val="7030A0"/>
                  </a:solidFill>
                </a:rPr>
                <a:t>“</a:t>
              </a:r>
              <a:r>
                <a:rPr lang="ja-JP" altLang="en-US" sz="4000" dirty="0" smtClean="0">
                  <a:solidFill>
                    <a:srgbClr val="7030A0"/>
                  </a:solidFill>
                </a:rPr>
                <a:t>発表者</a:t>
              </a:r>
              <a:r>
                <a:rPr lang="ja-JP" altLang="en-US" sz="4000" dirty="0">
                  <a:solidFill>
                    <a:srgbClr val="7030A0"/>
                  </a:solidFill>
                </a:rPr>
                <a:t>と聞き手</a:t>
              </a:r>
              <a:r>
                <a:rPr lang="ja-JP" altLang="en-US" sz="4000" dirty="0" smtClean="0">
                  <a:solidFill>
                    <a:srgbClr val="7030A0"/>
                  </a:solidFill>
                </a:rPr>
                <a:t>の</a:t>
              </a:r>
              <a:endParaRPr lang="en-US" altLang="ja-JP" sz="4000" dirty="0" smtClean="0">
                <a:solidFill>
                  <a:srgbClr val="7030A0"/>
                </a:solidFill>
              </a:endParaRPr>
            </a:p>
            <a:p>
              <a:pPr marL="0" indent="0" algn="ctr">
                <a:buClr>
                  <a:srgbClr val="7030A0"/>
                </a:buClr>
                <a:buNone/>
              </a:pPr>
              <a:r>
                <a:rPr lang="ja-JP" altLang="en-US" sz="4000" dirty="0" smtClean="0">
                  <a:solidFill>
                    <a:srgbClr val="7030A0"/>
                  </a:solidFill>
                </a:rPr>
                <a:t>コミュニケーションの場” </a:t>
              </a:r>
              <a:endParaRPr lang="ja-JP" altLang="en-US" sz="4000" dirty="0">
                <a:solidFill>
                  <a:srgbClr val="7030A0"/>
                </a:solidFill>
              </a:endParaRPr>
            </a:p>
            <a:p>
              <a:pPr algn="ctr">
                <a:buClr>
                  <a:srgbClr val="7030A0"/>
                </a:buClr>
                <a:buFont typeface="Wingdings" panose="05000000000000000000" pitchFamily="2" charset="2"/>
                <a:buChar char="Ø"/>
              </a:pPr>
              <a:endParaRPr lang="ja-JP" altLang="en-US" sz="4000" dirty="0"/>
            </a:p>
          </p:txBody>
        </p:sp>
        <p:pic>
          <p:nvPicPr>
            <p:cNvPr id="1026" name="Picture 2" descr="C:\Users\toho-h\Desktop\アイコン\users26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90" y="5013176"/>
              <a:ext cx="1466095" cy="1466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41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dirty="0" smtClean="0">
                <a:latin typeface="+mn-ea"/>
                <a:ea typeface="+mn-ea"/>
                <a:cs typeface="メイリオ" panose="020B0604030504040204" pitchFamily="50" charset="-128"/>
              </a:rPr>
              <a:t>プレゼンテーションの目標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86104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395537" y="3140968"/>
            <a:ext cx="7632848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</a:t>
            </a: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6165000" y="4134883"/>
            <a:ext cx="2510544" cy="2442583"/>
            <a:chOff x="6282544" y="4149081"/>
            <a:chExt cx="2510544" cy="244258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224" y="4386800"/>
              <a:ext cx="2204864" cy="2204864"/>
            </a:xfrm>
            <a:prstGeom prst="rect">
              <a:avLst/>
            </a:prstGeom>
          </p:spPr>
        </p:pic>
        <p:sp>
          <p:nvSpPr>
            <p:cNvPr id="6" name="台形 5"/>
            <p:cNvSpPr/>
            <p:nvPr/>
          </p:nvSpPr>
          <p:spPr>
            <a:xfrm rot="10800000">
              <a:off x="6282544" y="4149081"/>
              <a:ext cx="1296144" cy="1656184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9552" y="2492896"/>
            <a:ext cx="7992888" cy="3450696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 聴衆に内容</a:t>
            </a:r>
            <a:r>
              <a:rPr lang="ja-JP" altLang="en-US" sz="4000" dirty="0"/>
              <a:t>を正確に理解</a:t>
            </a:r>
            <a:r>
              <a:rPr lang="ja-JP" altLang="en-US" sz="4000" dirty="0" smtClean="0"/>
              <a:t>してもらう</a:t>
            </a:r>
            <a:endParaRPr lang="ja-JP" altLang="en-US" sz="4000" dirty="0"/>
          </a:p>
          <a:p>
            <a:endParaRPr lang="en-US" altLang="ja-JP" sz="4000" dirty="0" smtClean="0"/>
          </a:p>
          <a:p>
            <a:r>
              <a:rPr lang="ja-JP" altLang="en-US" sz="4000" dirty="0" smtClean="0"/>
              <a:t> 聴衆から反応をもらう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（共感，疑問）</a:t>
            </a:r>
            <a:endParaRPr lang="ja-JP" altLang="en-US" sz="4000" dirty="0"/>
          </a:p>
          <a:p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1483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dirty="0" smtClean="0">
                <a:latin typeface="+mn-ea"/>
                <a:ea typeface="+mn-ea"/>
                <a:cs typeface="メイリオ" panose="020B0604030504040204" pitchFamily="50" charset="-128"/>
              </a:rPr>
              <a:t>プレゼンテーションの３要素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86104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395537" y="3140968"/>
            <a:ext cx="7632848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</a:t>
            </a: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209467"/>
              </p:ext>
            </p:extLst>
          </p:nvPr>
        </p:nvGraphicFramePr>
        <p:xfrm>
          <a:off x="0" y="2104290"/>
          <a:ext cx="8172895" cy="4736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グループ化 10"/>
          <p:cNvGrpSpPr/>
          <p:nvPr/>
        </p:nvGrpSpPr>
        <p:grpSpPr>
          <a:xfrm>
            <a:off x="5796136" y="3202511"/>
            <a:ext cx="2810047" cy="1873943"/>
            <a:chOff x="5940152" y="2924076"/>
            <a:chExt cx="2810047" cy="1873943"/>
          </a:xfrm>
        </p:grpSpPr>
        <p:sp>
          <p:nvSpPr>
            <p:cNvPr id="8" name="右矢印 7"/>
            <p:cNvSpPr/>
            <p:nvPr/>
          </p:nvSpPr>
          <p:spPr>
            <a:xfrm>
              <a:off x="5940152" y="3585921"/>
              <a:ext cx="1152128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6256" y="2924076"/>
              <a:ext cx="1873943" cy="18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277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9552" y="2492896"/>
            <a:ext cx="7408333" cy="3450696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分かりやすく伝えるために</a:t>
            </a:r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dirty="0" smtClean="0">
                <a:latin typeface="Century" panose="02040604050505020304" pitchFamily="18" charset="0"/>
                <a:ea typeface="メイリオ" panose="020B0604030504040204" pitchFamily="50" charset="-128"/>
                <a:cs typeface="メイリオ" panose="020B0604030504040204" pitchFamily="50" charset="-128"/>
              </a:rPr>
              <a:t>PowerPoint</a:t>
            </a:r>
            <a:r>
              <a:rPr kumimoji="1" lang="ja-JP" altLang="en-US" dirty="0" smtClean="0">
                <a:latin typeface="Century" panose="02040604050505020304" pitchFamily="18" charset="0"/>
                <a:ea typeface="メイリオ" panose="020B0604030504040204" pitchFamily="50" charset="-128"/>
                <a:cs typeface="メイリオ" panose="020B0604030504040204" pitchFamily="50" charset="-128"/>
              </a:rPr>
              <a:t>のつかいかた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386104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395537" y="3140968"/>
            <a:ext cx="7632848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　</a:t>
            </a: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sp>
        <p:nvSpPr>
          <p:cNvPr id="8" name="コンテンツ プレースホルダー 1"/>
          <p:cNvSpPr txBox="1">
            <a:spLocks/>
          </p:cNvSpPr>
          <p:nvPr/>
        </p:nvSpPr>
        <p:spPr>
          <a:xfrm>
            <a:off x="1529610" y="3645024"/>
            <a:ext cx="7408333" cy="1615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ja-JP" altLang="en-US" sz="4000" dirty="0" smtClean="0">
                <a:solidFill>
                  <a:srgbClr val="7030A0"/>
                </a:solidFill>
              </a:rPr>
              <a:t>　視覚に訴える（ビジュアル）</a:t>
            </a:r>
            <a:endParaRPr lang="en-US" altLang="ja-JP" sz="40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ja-JP" altLang="en-US" sz="4000" dirty="0" smtClean="0"/>
              <a:t>　　　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  <p:sp>
        <p:nvSpPr>
          <p:cNvPr id="10" name="コンテンツ プレースホルダー 1"/>
          <p:cNvSpPr txBox="1">
            <a:spLocks/>
          </p:cNvSpPr>
          <p:nvPr/>
        </p:nvSpPr>
        <p:spPr>
          <a:xfrm>
            <a:off x="1566934" y="4725144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ja-JP" altLang="en-US" sz="4000" dirty="0" smtClean="0">
                <a:solidFill>
                  <a:srgbClr val="7030A0"/>
                </a:solidFill>
              </a:rPr>
              <a:t>　内容に連続性を持たせる</a:t>
            </a:r>
            <a:endParaRPr lang="en-US" altLang="ja-JP" sz="4000" dirty="0" smtClean="0">
              <a:solidFill>
                <a:srgbClr val="7030A0"/>
              </a:solidFill>
            </a:endParaRPr>
          </a:p>
          <a:p>
            <a:pPr marL="0" indent="0">
              <a:buClr>
                <a:srgbClr val="7030A0"/>
              </a:buClr>
              <a:buNone/>
            </a:pPr>
            <a:r>
              <a:rPr lang="ja-JP" altLang="en-US" sz="4000" dirty="0" smtClean="0">
                <a:solidFill>
                  <a:srgbClr val="7030A0"/>
                </a:solidFill>
              </a:rPr>
              <a:t>　　　　　　　　　　　　（ストーリー）</a:t>
            </a:r>
            <a:endParaRPr lang="en-US" altLang="ja-JP" sz="4000" dirty="0">
              <a:solidFill>
                <a:srgbClr val="7030A0"/>
              </a:solidFill>
            </a:endParaRPr>
          </a:p>
          <a:p>
            <a:pPr marL="0" indent="0">
              <a:buFont typeface="Symbol" pitchFamily="18" charset="2"/>
              <a:buNone/>
            </a:pP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8789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39552" y="2492896"/>
            <a:ext cx="7408333" cy="3450696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sz="4000" dirty="0" smtClean="0"/>
              <a:t>「読ませる」のでなく「見せる」</a:t>
            </a:r>
            <a:endParaRPr lang="ja-JP" altLang="en-US" sz="4000" dirty="0"/>
          </a:p>
          <a:p>
            <a:endParaRPr lang="ja-JP" altLang="en-US" sz="4000" dirty="0"/>
          </a:p>
          <a:p>
            <a:r>
              <a:rPr lang="ja-JP" altLang="en-US" sz="4000" dirty="0" smtClean="0"/>
              <a:t>本文は</a:t>
            </a:r>
            <a:r>
              <a:rPr lang="en-US" altLang="ja-JP" sz="4000" dirty="0" smtClean="0">
                <a:latin typeface="+mn-ea"/>
              </a:rPr>
              <a:t>10</a:t>
            </a:r>
            <a:r>
              <a:rPr lang="ja-JP" altLang="en-US" sz="4000" dirty="0" smtClean="0">
                <a:latin typeface="+mn-ea"/>
              </a:rPr>
              <a:t>行以内</a:t>
            </a:r>
            <a:endParaRPr lang="en-US" altLang="ja-JP" sz="4000" dirty="0" smtClean="0">
              <a:latin typeface="+mn-ea"/>
            </a:endParaRPr>
          </a:p>
          <a:p>
            <a:endParaRPr lang="en-US" altLang="ja-JP" sz="4000" b="1" dirty="0" smtClean="0"/>
          </a:p>
          <a:p>
            <a:r>
              <a:rPr lang="ja-JP" altLang="en-US" sz="4000" dirty="0" smtClean="0"/>
              <a:t>フォントの大きさは</a:t>
            </a:r>
            <a:r>
              <a:rPr lang="en-US" altLang="ja-JP" sz="4000" dirty="0" smtClean="0">
                <a:latin typeface="+mn-ea"/>
              </a:rPr>
              <a:t>24pt</a:t>
            </a:r>
            <a:r>
              <a:rPr lang="ja-JP" altLang="en-US" sz="4000" dirty="0" smtClean="0">
                <a:latin typeface="+mn-ea"/>
              </a:rPr>
              <a:t>以上</a:t>
            </a:r>
            <a:endParaRPr lang="en-US" altLang="ja-JP" sz="4000" dirty="0" smtClean="0">
              <a:latin typeface="+mn-ea"/>
            </a:endParaRPr>
          </a:p>
          <a:p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kumimoji="1" lang="en-US" altLang="ja-JP" sz="4000" dirty="0" smtClean="0"/>
          </a:p>
          <a:p>
            <a:endParaRPr kumimoji="1" lang="ja-JP" altLang="en-US" sz="4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>
                <a:latin typeface="+mj-ea"/>
                <a:cs typeface="メイリオ" panose="020B0604030504040204" pitchFamily="50" charset="-128"/>
              </a:rPr>
              <a:t>視覚</a:t>
            </a:r>
            <a:r>
              <a:rPr lang="ja-JP" altLang="en-US" dirty="0" smtClean="0">
                <a:latin typeface="+mj-ea"/>
                <a:cs typeface="メイリオ" panose="020B0604030504040204" pitchFamily="50" charset="-128"/>
              </a:rPr>
              <a:t>に訴える（</a:t>
            </a:r>
            <a:r>
              <a:rPr lang="en-US" altLang="ja-JP" dirty="0" smtClean="0">
                <a:latin typeface="+mj-ea"/>
                <a:cs typeface="メイリオ" panose="020B0604030504040204" pitchFamily="50" charset="-128"/>
              </a:rPr>
              <a:t>1</a:t>
            </a:r>
            <a:r>
              <a:rPr lang="ja-JP" altLang="en-US" dirty="0" smtClean="0">
                <a:latin typeface="+mj-ea"/>
                <a:cs typeface="メイリオ" panose="020B0604030504040204" pitchFamily="50" charset="-128"/>
              </a:rPr>
              <a:t>）：テキスト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620051" y="3140968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endParaRPr lang="en-US" altLang="ja-JP" sz="4000" dirty="0" smtClean="0"/>
          </a:p>
          <a:p>
            <a:pPr marL="0" indent="0">
              <a:buFont typeface="Symbol" pitchFamily="18" charset="2"/>
              <a:buNone/>
            </a:pPr>
            <a:r>
              <a:rPr lang="ja-JP" altLang="en-US" sz="4000" dirty="0" smtClean="0"/>
              <a:t>　　</a:t>
            </a:r>
            <a:endParaRPr lang="en-US" altLang="ja-JP" sz="4000" dirty="0" smtClean="0"/>
          </a:p>
          <a:p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49026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9pPr>
          </a:lstStyle>
          <a:p>
            <a:pPr eaLnBrk="1" hangingPunct="1"/>
            <a:fld id="{2BDA0E51-9509-4C40-99B2-EC7F3F5BE90E}" type="slidenum">
              <a:rPr kumimoji="0" lang="en-US" altLang="ja-JP" sz="1400"/>
              <a:pPr eaLnBrk="1" hangingPunct="1"/>
              <a:t>8</a:t>
            </a:fld>
            <a:endParaRPr kumimoji="0" lang="en-US" altLang="ja-JP" sz="140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ja-JP" altLang="en-US" dirty="0" smtClean="0"/>
              <a:t>「読ませる」ではなく「見せる」</a:t>
            </a:r>
          </a:p>
        </p:txBody>
      </p:sp>
      <p:sp>
        <p:nvSpPr>
          <p:cNvPr id="1229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74550" y="1679829"/>
            <a:ext cx="7772400" cy="1577975"/>
          </a:xfr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ja-JP" altLang="en-US" dirty="0" smtClean="0"/>
              <a:t>プレゼンテーション</a:t>
            </a:r>
            <a:r>
              <a:rPr lang="ja-JP" altLang="en-US" dirty="0"/>
              <a:t>には２つの目標があります。ひとつめ</a:t>
            </a:r>
            <a:r>
              <a:rPr lang="ja-JP" altLang="en-US" dirty="0" smtClean="0"/>
              <a:t>は聴衆に内容</a:t>
            </a:r>
            <a:r>
              <a:rPr lang="ja-JP" altLang="en-US" dirty="0"/>
              <a:t>を正確に理解してもらう</a:t>
            </a:r>
            <a:r>
              <a:rPr lang="ja-JP" altLang="en-US" dirty="0" smtClean="0"/>
              <a:t>ことです。ふたつ</a:t>
            </a:r>
            <a:r>
              <a:rPr lang="ja-JP" altLang="en-US" dirty="0" err="1" smtClean="0"/>
              <a:t>めは</a:t>
            </a:r>
            <a:r>
              <a:rPr lang="ja-JP" altLang="en-US" dirty="0"/>
              <a:t>聴衆</a:t>
            </a:r>
            <a:r>
              <a:rPr lang="ja-JP" altLang="en-US" dirty="0" smtClean="0"/>
              <a:t>から反応をもらう</a:t>
            </a:r>
            <a:r>
              <a:rPr lang="ja-JP" altLang="en-US" dirty="0"/>
              <a:t>ことです</a:t>
            </a:r>
            <a:r>
              <a:rPr lang="ja-JP" altLang="en-US" dirty="0" smtClean="0"/>
              <a:t>。</a:t>
            </a:r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782055" y="3257804"/>
            <a:ext cx="7772400" cy="2959100"/>
            <a:chOff x="475" y="1942"/>
            <a:chExt cx="4896" cy="1864"/>
          </a:xfrm>
        </p:grpSpPr>
        <p:sp>
          <p:nvSpPr>
            <p:cNvPr id="12294" name="Rectangle 4" descr="Rectangle: Click to edit Master text styles&#10;Second level&#10;Third level&#10;Fourth level&#10;Fifth level"/>
            <p:cNvSpPr>
              <a:spLocks noChangeArrowheads="1"/>
            </p:cNvSpPr>
            <p:nvPr/>
          </p:nvSpPr>
          <p:spPr bwMode="auto">
            <a:xfrm>
              <a:off x="475" y="2482"/>
              <a:ext cx="4896" cy="13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 algn="l" eaLnBrk="0" hangingPunct="0"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itchFamily="2" charset="2"/>
                <a:buBlip>
                  <a:blip r:embed="rId2"/>
                </a:buBlip>
                <a:defRPr kumimoji="1" sz="320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itchFamily="2" charset="2"/>
                <a:buChar char="n"/>
                <a:defRPr kumimoji="1" sz="28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itchFamily="2" charset="2"/>
                <a:buChar char="w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itchFamily="2" charset="2"/>
                <a:buChar char="n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dirty="0" smtClean="0">
                  <a:solidFill>
                    <a:schemeClr val="tx2"/>
                  </a:solidFill>
                  <a:latin typeface="Tahoma" pitchFamily="34" charset="0"/>
                  <a:ea typeface="ＭＳ Ｐゴシック" charset="-128"/>
                </a:rPr>
                <a:t>プレゼンテーションの目標</a:t>
              </a:r>
              <a:endParaRPr lang="en-US" altLang="ja-JP" dirty="0">
                <a:solidFill>
                  <a:schemeClr val="tx2"/>
                </a:solidFill>
                <a:latin typeface="Tahoma" pitchFamily="34" charset="0"/>
                <a:ea typeface="ＭＳ Ｐゴシック" charset="-128"/>
              </a:endParaRPr>
            </a:p>
            <a:p>
              <a:pPr lvl="1" eaLnBrk="1" hangingPunct="1"/>
              <a:r>
                <a:rPr lang="ja-JP" altLang="en-US" dirty="0" smtClean="0"/>
                <a:t>内容を正確に理解してもらう</a:t>
              </a:r>
              <a:endParaRPr lang="ja-JP" altLang="en-US" dirty="0"/>
            </a:p>
            <a:p>
              <a:pPr lvl="1" eaLnBrk="1" hangingPunct="1"/>
              <a:r>
                <a:rPr lang="ja-JP" altLang="en-US" dirty="0" smtClean="0"/>
                <a:t>聴衆から反応をもらう（共感や疑問）</a:t>
              </a:r>
              <a:endParaRPr lang="ja-JP" altLang="en-US" dirty="0"/>
            </a:p>
          </p:txBody>
        </p:sp>
        <p:sp>
          <p:nvSpPr>
            <p:cNvPr id="12295" name="AutoShape 5"/>
            <p:cNvSpPr>
              <a:spLocks noChangeArrowheads="1"/>
            </p:cNvSpPr>
            <p:nvPr/>
          </p:nvSpPr>
          <p:spPr bwMode="auto">
            <a:xfrm>
              <a:off x="2656" y="1942"/>
              <a:ext cx="535" cy="453"/>
            </a:xfrm>
            <a:prstGeom prst="downArrow">
              <a:avLst>
                <a:gd name="adj1" fmla="val 52898"/>
                <a:gd name="adj2" fmla="val 39514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224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ＭＳ Ｐゴシック" charset="-128"/>
              </a:defRPr>
            </a:lvl9pPr>
          </a:lstStyle>
          <a:p>
            <a:pPr eaLnBrk="1" hangingPunct="1"/>
            <a:fld id="{98923BE7-AB41-41C6-BA6A-B2764163B37F}" type="slidenum">
              <a:rPr kumimoji="0" lang="en-US" altLang="ja-JP" sz="1400"/>
              <a:pPr eaLnBrk="1" hangingPunct="1"/>
              <a:t>9</a:t>
            </a:fld>
            <a:endParaRPr kumimoji="0" lang="en-US" altLang="ja-JP" sz="140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ja-JP" altLang="en-US" dirty="0" smtClean="0"/>
              <a:t>「見せる」ための技術</a:t>
            </a:r>
          </a:p>
        </p:txBody>
      </p:sp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1403648" y="5013176"/>
            <a:ext cx="7408333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3200" dirty="0" smtClean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ja-JP" altLang="en-US" sz="3200" dirty="0" smtClean="0">
                <a:solidFill>
                  <a:srgbClr val="7030A0"/>
                </a:solidFill>
              </a:rPr>
              <a:t> 要点を箇条書きにして，口頭で補足</a:t>
            </a:r>
            <a:endParaRPr lang="en-US" altLang="ja-JP" sz="3200" dirty="0" smtClean="0">
              <a:solidFill>
                <a:srgbClr val="7030A0"/>
              </a:solidFill>
            </a:endParaRPr>
          </a:p>
          <a:p>
            <a:endParaRPr lang="ja-JP" altLang="en-US" sz="3200" dirty="0" smtClean="0"/>
          </a:p>
          <a:p>
            <a:pPr marL="0" indent="0">
              <a:buNone/>
            </a:pPr>
            <a:endParaRPr lang="ja-JP" altLang="en-US" sz="3200" dirty="0" smtClean="0"/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1024864" y="2210552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余分な語を省いて簡潔に書く</a:t>
            </a:r>
            <a:endParaRPr lang="en-US" altLang="ja-JP" dirty="0" smtClean="0"/>
          </a:p>
          <a:p>
            <a:endParaRPr lang="ja-JP" altLang="en-US" dirty="0" smtClean="0"/>
          </a:p>
          <a:p>
            <a:r>
              <a:rPr lang="ja-JP" altLang="en-US" dirty="0" smtClean="0"/>
              <a:t>箇条書きを活用する</a:t>
            </a:r>
            <a:endParaRPr lang="en-US" altLang="ja-JP" dirty="0" smtClean="0"/>
          </a:p>
          <a:p>
            <a:endParaRPr lang="ja-JP" altLang="en-US" dirty="0" smtClean="0"/>
          </a:p>
          <a:p>
            <a:r>
              <a:rPr lang="ja-JP" altLang="en-US" dirty="0" smtClean="0"/>
              <a:t>体言止めを活用する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適度な行間を空ける</a:t>
            </a:r>
          </a:p>
          <a:p>
            <a:endParaRPr lang="en-US" altLang="ja-JP" dirty="0" smtClean="0"/>
          </a:p>
          <a:p>
            <a:pPr marL="0" indent="0">
              <a:buFont typeface="Symbol" pitchFamily="18" charset="2"/>
              <a:buNone/>
            </a:pPr>
            <a:endParaRPr lang="ja-JP" altLang="en-US" dirty="0" smtClean="0"/>
          </a:p>
          <a:p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343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クチュール">
  <a:themeElements>
    <a:clrScheme name="クチュール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フォーマル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クチュール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721</TotalTime>
  <Words>785</Words>
  <Application>Microsoft Office PowerPoint</Application>
  <PresentationFormat>画面に合わせる (4:3)</PresentationFormat>
  <Paragraphs>200</Paragraphs>
  <Slides>25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25</vt:i4>
      </vt:variant>
    </vt:vector>
  </HeadingPairs>
  <TitlesOfParts>
    <vt:vector size="28" baseType="lpstr">
      <vt:lpstr>クチュール</vt:lpstr>
      <vt:lpstr>ウェーブ</vt:lpstr>
      <vt:lpstr>Office ​​テーマ</vt:lpstr>
      <vt:lpstr>医学生の学術情報活用演習</vt:lpstr>
      <vt:lpstr>本日の内容</vt:lpstr>
      <vt:lpstr>PowerPointとは</vt:lpstr>
      <vt:lpstr>プレゼンテーションの目標</vt:lpstr>
      <vt:lpstr>プレゼンテーションの３要素</vt:lpstr>
      <vt:lpstr>PowerPointのつかいかた</vt:lpstr>
      <vt:lpstr>視覚に訴える（1）：テキスト</vt:lpstr>
      <vt:lpstr>「読ませる」ではなく「見せる」</vt:lpstr>
      <vt:lpstr>「見せる」ための技術</vt:lpstr>
      <vt:lpstr>本文は10行以内</vt:lpstr>
      <vt:lpstr>20行以上あると・・・</vt:lpstr>
      <vt:lpstr>フォントサイズ　　　12pt フォントサイズ  　　16pt フォントサイズ       20pt フォントサイズ       24pt フォントサイズ　　28pt フォントサイズ     32pt フォントサイズ    36pt フォントサイズ   40pt フォントサイズ   44pt フォントサイズ  48pt フォントサイズ  54pt フォントサイズ  60pt   </vt:lpstr>
      <vt:lpstr>フォントの大きさは24pt以上</vt:lpstr>
      <vt:lpstr>視覚に訴える（2）：アニメーション</vt:lpstr>
      <vt:lpstr>演習</vt:lpstr>
      <vt:lpstr>医学生の学術情報活用演習</vt:lpstr>
      <vt:lpstr>本日の内容</vt:lpstr>
      <vt:lpstr>視覚に訴える（3）：デザイン</vt:lpstr>
      <vt:lpstr>演習</vt:lpstr>
      <vt:lpstr>医学生の学術情報活用演習</vt:lpstr>
      <vt:lpstr>内容に連続性をもたせる</vt:lpstr>
      <vt:lpstr>発表が終わったら</vt:lpstr>
      <vt:lpstr>聴衆から反応をもらう</vt:lpstr>
      <vt:lpstr>PowerPoint プレゼンテーション</vt:lpstr>
      <vt:lpstr>PowerPoint便利な機能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医学生の学術情報活用演習</dc:title>
  <dc:creator>toho-h</dc:creator>
  <cp:lastModifiedBy>toho-h</cp:lastModifiedBy>
  <cp:revision>52</cp:revision>
  <cp:lastPrinted>2015-05-01T09:17:35Z</cp:lastPrinted>
  <dcterms:created xsi:type="dcterms:W3CDTF">2015-05-01T04:29:08Z</dcterms:created>
  <dcterms:modified xsi:type="dcterms:W3CDTF">2015-05-08T04:52:32Z</dcterms:modified>
</cp:coreProperties>
</file>